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2"/>
    <p:restoredTop sz="74484"/>
  </p:normalViewPr>
  <p:slideViewPr>
    <p:cSldViewPr snapToGrid="0">
      <p:cViewPr>
        <p:scale>
          <a:sx n="124" d="100"/>
          <a:sy n="124" d="100"/>
        </p:scale>
        <p:origin x="1608"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61966F-58F6-4BB6-B665-3BEC91910F8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D278CA0-D9BF-4B3D-AC85-DC3AD06245A7}">
      <dgm:prSet/>
      <dgm:spPr/>
      <dgm:t>
        <a:bodyPr/>
        <a:lstStyle/>
        <a:p>
          <a:pPr>
            <a:lnSpc>
              <a:spcPct val="100000"/>
            </a:lnSpc>
          </a:pPr>
          <a:r>
            <a:rPr lang="en-US"/>
            <a:t>Massive growth in Internet usage, a large amount of data is being produced and accessed by various organizations.</a:t>
          </a:r>
        </a:p>
      </dgm:t>
    </dgm:pt>
    <dgm:pt modelId="{5CC76079-6A28-4A71-B406-DCB4DC6659F5}" type="parTrans" cxnId="{83432103-146F-4CC3-8F84-80D2CB2DCED2}">
      <dgm:prSet/>
      <dgm:spPr/>
      <dgm:t>
        <a:bodyPr/>
        <a:lstStyle/>
        <a:p>
          <a:endParaRPr lang="en-US"/>
        </a:p>
      </dgm:t>
    </dgm:pt>
    <dgm:pt modelId="{6569FFF6-BD4D-4ADD-B6CF-E84107974018}" type="sibTrans" cxnId="{83432103-146F-4CC3-8F84-80D2CB2DCED2}">
      <dgm:prSet/>
      <dgm:spPr/>
      <dgm:t>
        <a:bodyPr/>
        <a:lstStyle/>
        <a:p>
          <a:endParaRPr lang="en-US"/>
        </a:p>
      </dgm:t>
    </dgm:pt>
    <dgm:pt modelId="{7CDD238D-D5EF-431B-B137-4F5B28CD41F6}">
      <dgm:prSet/>
      <dgm:spPr/>
      <dgm:t>
        <a:bodyPr/>
        <a:lstStyle/>
        <a:p>
          <a:pPr>
            <a:lnSpc>
              <a:spcPct val="100000"/>
            </a:lnSpc>
          </a:pPr>
          <a:r>
            <a:rPr lang="en-US"/>
            <a:t>Many researchers have proven that over 95% of the digital universe contains unstructured data [1].</a:t>
          </a:r>
        </a:p>
      </dgm:t>
    </dgm:pt>
    <dgm:pt modelId="{2A2B1A67-D1E8-405F-A48D-927C205C9B2A}" type="parTrans" cxnId="{3A63B72D-238D-469F-9065-5F2D50B7C066}">
      <dgm:prSet/>
      <dgm:spPr/>
      <dgm:t>
        <a:bodyPr/>
        <a:lstStyle/>
        <a:p>
          <a:endParaRPr lang="en-US"/>
        </a:p>
      </dgm:t>
    </dgm:pt>
    <dgm:pt modelId="{6D1DE73E-E480-4262-860A-DF28D0983107}" type="sibTrans" cxnId="{3A63B72D-238D-469F-9065-5F2D50B7C066}">
      <dgm:prSet/>
      <dgm:spPr/>
      <dgm:t>
        <a:bodyPr/>
        <a:lstStyle/>
        <a:p>
          <a:endParaRPr lang="en-US"/>
        </a:p>
      </dgm:t>
    </dgm:pt>
    <dgm:pt modelId="{5EAC7ACD-F4AA-4330-925D-59E499B39BB6}">
      <dgm:prSet/>
      <dgm:spPr/>
      <dgm:t>
        <a:bodyPr/>
        <a:lstStyle/>
        <a:p>
          <a:pPr>
            <a:lnSpc>
              <a:spcPct val="100000"/>
            </a:lnSpc>
          </a:pPr>
          <a:r>
            <a:rPr lang="en-US"/>
            <a:t>Data collection techniques from various sources have increased rapidly as the information generated and stored increases exponentially with each passing day. The growth of collected data is also exponential.</a:t>
          </a:r>
        </a:p>
      </dgm:t>
    </dgm:pt>
    <dgm:pt modelId="{369C13C1-6411-42F5-8CBA-971181AAB518}" type="parTrans" cxnId="{25113499-EC1C-4A0C-BDA2-21D93A04D034}">
      <dgm:prSet/>
      <dgm:spPr/>
      <dgm:t>
        <a:bodyPr/>
        <a:lstStyle/>
        <a:p>
          <a:endParaRPr lang="en-US"/>
        </a:p>
      </dgm:t>
    </dgm:pt>
    <dgm:pt modelId="{04098147-B935-45E2-B013-1644C001140E}" type="sibTrans" cxnId="{25113499-EC1C-4A0C-BDA2-21D93A04D034}">
      <dgm:prSet/>
      <dgm:spPr/>
      <dgm:t>
        <a:bodyPr/>
        <a:lstStyle/>
        <a:p>
          <a:endParaRPr lang="en-US"/>
        </a:p>
      </dgm:t>
    </dgm:pt>
    <dgm:pt modelId="{F37E8CC7-7C4C-4A15-B922-32BCFF89894D}">
      <dgm:prSet/>
      <dgm:spPr/>
      <dgm:t>
        <a:bodyPr/>
        <a:lstStyle/>
        <a:p>
          <a:pPr>
            <a:lnSpc>
              <a:spcPct val="100000"/>
            </a:lnSpc>
          </a:pPr>
          <a:r>
            <a:rPr lang="en-US"/>
            <a:t>The variety of data (unstructured, semi-structured, structured) is still a problem that needs to be solved.</a:t>
          </a:r>
        </a:p>
      </dgm:t>
    </dgm:pt>
    <dgm:pt modelId="{875BA921-30B3-4DE7-9677-EC99673CD0AD}" type="parTrans" cxnId="{05C49429-7D07-404D-9670-29FAC01ABE0D}">
      <dgm:prSet/>
      <dgm:spPr/>
      <dgm:t>
        <a:bodyPr/>
        <a:lstStyle/>
        <a:p>
          <a:endParaRPr lang="en-US"/>
        </a:p>
      </dgm:t>
    </dgm:pt>
    <dgm:pt modelId="{D11813EC-330C-4DE0-9108-D547AD3CCBE7}" type="sibTrans" cxnId="{05C49429-7D07-404D-9670-29FAC01ABE0D}">
      <dgm:prSet/>
      <dgm:spPr/>
      <dgm:t>
        <a:bodyPr/>
        <a:lstStyle/>
        <a:p>
          <a:endParaRPr lang="en-US"/>
        </a:p>
      </dgm:t>
    </dgm:pt>
    <dgm:pt modelId="{4F6EA10A-3635-4780-B9F0-152C4D327F48}">
      <dgm:prSet/>
      <dgm:spPr/>
      <dgm:t>
        <a:bodyPr/>
        <a:lstStyle/>
        <a:p>
          <a:pPr>
            <a:lnSpc>
              <a:spcPct val="100000"/>
            </a:lnSpc>
          </a:pPr>
          <a:r>
            <a:rPr lang="en-US"/>
            <a:t>No generic approach to convert unstructured data to structured data.</a:t>
          </a:r>
        </a:p>
      </dgm:t>
    </dgm:pt>
    <dgm:pt modelId="{38D3C2CD-9406-4491-B224-70E5CB589C82}" type="parTrans" cxnId="{0997ACDF-E37B-4D95-80F7-20EE33085FF5}">
      <dgm:prSet/>
      <dgm:spPr/>
      <dgm:t>
        <a:bodyPr/>
        <a:lstStyle/>
        <a:p>
          <a:endParaRPr lang="en-US"/>
        </a:p>
      </dgm:t>
    </dgm:pt>
    <dgm:pt modelId="{48814C24-7A6A-4F04-940C-FA0B5C9D67B1}" type="sibTrans" cxnId="{0997ACDF-E37B-4D95-80F7-20EE33085FF5}">
      <dgm:prSet/>
      <dgm:spPr/>
      <dgm:t>
        <a:bodyPr/>
        <a:lstStyle/>
        <a:p>
          <a:endParaRPr lang="en-US"/>
        </a:p>
      </dgm:t>
    </dgm:pt>
    <dgm:pt modelId="{BE8572AE-859E-4DBA-B105-6955FDC4F56F}" type="pres">
      <dgm:prSet presAssocID="{1A61966F-58F6-4BB6-B665-3BEC91910F8B}" presName="root" presStyleCnt="0">
        <dgm:presLayoutVars>
          <dgm:dir/>
          <dgm:resizeHandles val="exact"/>
        </dgm:presLayoutVars>
      </dgm:prSet>
      <dgm:spPr/>
    </dgm:pt>
    <dgm:pt modelId="{4187A739-9C5C-4C84-B7FD-9D83F5C13254}" type="pres">
      <dgm:prSet presAssocID="{4D278CA0-D9BF-4B3D-AC85-DC3AD06245A7}" presName="compNode" presStyleCnt="0"/>
      <dgm:spPr/>
    </dgm:pt>
    <dgm:pt modelId="{32C79280-72F2-4540-A763-C03D9DC88D33}" type="pres">
      <dgm:prSet presAssocID="{4D278CA0-D9BF-4B3D-AC85-DC3AD06245A7}" presName="bgRect" presStyleLbl="bgShp" presStyleIdx="0" presStyleCnt="5"/>
      <dgm:spPr/>
    </dgm:pt>
    <dgm:pt modelId="{3209E8BA-CF39-4393-A179-AB5720BFE062}" type="pres">
      <dgm:prSet presAssocID="{4D278CA0-D9BF-4B3D-AC85-DC3AD06245A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6173449D-A567-43F8-A5B7-89EE705952D4}" type="pres">
      <dgm:prSet presAssocID="{4D278CA0-D9BF-4B3D-AC85-DC3AD06245A7}" presName="spaceRect" presStyleCnt="0"/>
      <dgm:spPr/>
    </dgm:pt>
    <dgm:pt modelId="{E65B1BD2-2D7A-4C9F-8AD1-B01F238BA618}" type="pres">
      <dgm:prSet presAssocID="{4D278CA0-D9BF-4B3D-AC85-DC3AD06245A7}" presName="parTx" presStyleLbl="revTx" presStyleIdx="0" presStyleCnt="5">
        <dgm:presLayoutVars>
          <dgm:chMax val="0"/>
          <dgm:chPref val="0"/>
        </dgm:presLayoutVars>
      </dgm:prSet>
      <dgm:spPr/>
    </dgm:pt>
    <dgm:pt modelId="{43C9FA01-6D33-48F6-8D38-55035766FFF6}" type="pres">
      <dgm:prSet presAssocID="{6569FFF6-BD4D-4ADD-B6CF-E84107974018}" presName="sibTrans" presStyleCnt="0"/>
      <dgm:spPr/>
    </dgm:pt>
    <dgm:pt modelId="{948F05B7-7A26-4324-9E76-159F9AA4386B}" type="pres">
      <dgm:prSet presAssocID="{7CDD238D-D5EF-431B-B137-4F5B28CD41F6}" presName="compNode" presStyleCnt="0"/>
      <dgm:spPr/>
    </dgm:pt>
    <dgm:pt modelId="{5343FB98-9525-489F-B21C-3E2EB9CE9CDC}" type="pres">
      <dgm:prSet presAssocID="{7CDD238D-D5EF-431B-B137-4F5B28CD41F6}" presName="bgRect" presStyleLbl="bgShp" presStyleIdx="1" presStyleCnt="5"/>
      <dgm:spPr/>
    </dgm:pt>
    <dgm:pt modelId="{5B89C3D9-7E02-4585-AD17-C9F923F68C3A}" type="pres">
      <dgm:prSet presAssocID="{7CDD238D-D5EF-431B-B137-4F5B28CD41F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5281F2B-BBDD-461C-90E7-938218462B78}" type="pres">
      <dgm:prSet presAssocID="{7CDD238D-D5EF-431B-B137-4F5B28CD41F6}" presName="spaceRect" presStyleCnt="0"/>
      <dgm:spPr/>
    </dgm:pt>
    <dgm:pt modelId="{E904DECD-0AF1-4768-9E9B-C9B4A44CB871}" type="pres">
      <dgm:prSet presAssocID="{7CDD238D-D5EF-431B-B137-4F5B28CD41F6}" presName="parTx" presStyleLbl="revTx" presStyleIdx="1" presStyleCnt="5">
        <dgm:presLayoutVars>
          <dgm:chMax val="0"/>
          <dgm:chPref val="0"/>
        </dgm:presLayoutVars>
      </dgm:prSet>
      <dgm:spPr/>
    </dgm:pt>
    <dgm:pt modelId="{DA2E4D4A-7B54-4607-B368-772DB150D260}" type="pres">
      <dgm:prSet presAssocID="{6D1DE73E-E480-4262-860A-DF28D0983107}" presName="sibTrans" presStyleCnt="0"/>
      <dgm:spPr/>
    </dgm:pt>
    <dgm:pt modelId="{6912F1C2-EF0F-4453-96E7-EF31107F4D87}" type="pres">
      <dgm:prSet presAssocID="{5EAC7ACD-F4AA-4330-925D-59E499B39BB6}" presName="compNode" presStyleCnt="0"/>
      <dgm:spPr/>
    </dgm:pt>
    <dgm:pt modelId="{499E4D70-4AD2-4D96-9700-C72900845B32}" type="pres">
      <dgm:prSet presAssocID="{5EAC7ACD-F4AA-4330-925D-59E499B39BB6}" presName="bgRect" presStyleLbl="bgShp" presStyleIdx="2" presStyleCnt="5"/>
      <dgm:spPr/>
    </dgm:pt>
    <dgm:pt modelId="{DB78D90D-56EF-430E-9BDE-A1F0689D4268}" type="pres">
      <dgm:prSet presAssocID="{5EAC7ACD-F4AA-4330-925D-59E499B39B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956848C2-BA19-4B98-BC37-518D73D17F98}" type="pres">
      <dgm:prSet presAssocID="{5EAC7ACD-F4AA-4330-925D-59E499B39BB6}" presName="spaceRect" presStyleCnt="0"/>
      <dgm:spPr/>
    </dgm:pt>
    <dgm:pt modelId="{065F8AF5-48AB-40C1-817D-8ADD451A7C9B}" type="pres">
      <dgm:prSet presAssocID="{5EAC7ACD-F4AA-4330-925D-59E499B39BB6}" presName="parTx" presStyleLbl="revTx" presStyleIdx="2" presStyleCnt="5">
        <dgm:presLayoutVars>
          <dgm:chMax val="0"/>
          <dgm:chPref val="0"/>
        </dgm:presLayoutVars>
      </dgm:prSet>
      <dgm:spPr/>
    </dgm:pt>
    <dgm:pt modelId="{CDB101EA-962A-4C1A-A767-2997989B9B8F}" type="pres">
      <dgm:prSet presAssocID="{04098147-B935-45E2-B013-1644C001140E}" presName="sibTrans" presStyleCnt="0"/>
      <dgm:spPr/>
    </dgm:pt>
    <dgm:pt modelId="{126CD48F-DA41-4B51-8D3D-E10163D1F58C}" type="pres">
      <dgm:prSet presAssocID="{F37E8CC7-7C4C-4A15-B922-32BCFF89894D}" presName="compNode" presStyleCnt="0"/>
      <dgm:spPr/>
    </dgm:pt>
    <dgm:pt modelId="{9F5B6F15-437D-45F7-8193-1C38E3205531}" type="pres">
      <dgm:prSet presAssocID="{F37E8CC7-7C4C-4A15-B922-32BCFF89894D}" presName="bgRect" presStyleLbl="bgShp" presStyleIdx="3" presStyleCnt="5"/>
      <dgm:spPr/>
    </dgm:pt>
    <dgm:pt modelId="{1E52C239-6BEA-44FE-9845-4BC8EB55CA9F}" type="pres">
      <dgm:prSet presAssocID="{F37E8CC7-7C4C-4A15-B922-32BCFF89894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erarchy"/>
        </a:ext>
      </dgm:extLst>
    </dgm:pt>
    <dgm:pt modelId="{31707C96-4CA9-4C0C-8C5F-257069340125}" type="pres">
      <dgm:prSet presAssocID="{F37E8CC7-7C4C-4A15-B922-32BCFF89894D}" presName="spaceRect" presStyleCnt="0"/>
      <dgm:spPr/>
    </dgm:pt>
    <dgm:pt modelId="{DA634EDA-542D-49E0-BB3E-873BE7626B34}" type="pres">
      <dgm:prSet presAssocID="{F37E8CC7-7C4C-4A15-B922-32BCFF89894D}" presName="parTx" presStyleLbl="revTx" presStyleIdx="3" presStyleCnt="5">
        <dgm:presLayoutVars>
          <dgm:chMax val="0"/>
          <dgm:chPref val="0"/>
        </dgm:presLayoutVars>
      </dgm:prSet>
      <dgm:spPr/>
    </dgm:pt>
    <dgm:pt modelId="{02106AC9-C057-4348-8925-65CFE914E449}" type="pres">
      <dgm:prSet presAssocID="{D11813EC-330C-4DE0-9108-D547AD3CCBE7}" presName="sibTrans" presStyleCnt="0"/>
      <dgm:spPr/>
    </dgm:pt>
    <dgm:pt modelId="{3ED62E9A-7564-4F72-903E-CB06E5E6B41D}" type="pres">
      <dgm:prSet presAssocID="{4F6EA10A-3635-4780-B9F0-152C4D327F48}" presName="compNode" presStyleCnt="0"/>
      <dgm:spPr/>
    </dgm:pt>
    <dgm:pt modelId="{D0D87792-342E-4F52-B9AC-4F0A3ABD1BD1}" type="pres">
      <dgm:prSet presAssocID="{4F6EA10A-3635-4780-B9F0-152C4D327F48}" presName="bgRect" presStyleLbl="bgShp" presStyleIdx="4" presStyleCnt="5"/>
      <dgm:spPr/>
    </dgm:pt>
    <dgm:pt modelId="{E761C69B-7D11-42E4-949F-EEF6C0346AE0}" type="pres">
      <dgm:prSet presAssocID="{4F6EA10A-3635-4780-B9F0-152C4D327F4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ble"/>
        </a:ext>
      </dgm:extLst>
    </dgm:pt>
    <dgm:pt modelId="{6385082A-09AC-4055-AE22-946E741AE4A8}" type="pres">
      <dgm:prSet presAssocID="{4F6EA10A-3635-4780-B9F0-152C4D327F48}" presName="spaceRect" presStyleCnt="0"/>
      <dgm:spPr/>
    </dgm:pt>
    <dgm:pt modelId="{DE6D0D3B-CC92-447F-BB05-C2D7A5B0FF26}" type="pres">
      <dgm:prSet presAssocID="{4F6EA10A-3635-4780-B9F0-152C4D327F48}" presName="parTx" presStyleLbl="revTx" presStyleIdx="4" presStyleCnt="5">
        <dgm:presLayoutVars>
          <dgm:chMax val="0"/>
          <dgm:chPref val="0"/>
        </dgm:presLayoutVars>
      </dgm:prSet>
      <dgm:spPr/>
    </dgm:pt>
  </dgm:ptLst>
  <dgm:cxnLst>
    <dgm:cxn modelId="{83432103-146F-4CC3-8F84-80D2CB2DCED2}" srcId="{1A61966F-58F6-4BB6-B665-3BEC91910F8B}" destId="{4D278CA0-D9BF-4B3D-AC85-DC3AD06245A7}" srcOrd="0" destOrd="0" parTransId="{5CC76079-6A28-4A71-B406-DCB4DC6659F5}" sibTransId="{6569FFF6-BD4D-4ADD-B6CF-E84107974018}"/>
    <dgm:cxn modelId="{29288414-9CDC-C541-AE13-615A33C3FC6A}" type="presOf" srcId="{7CDD238D-D5EF-431B-B137-4F5B28CD41F6}" destId="{E904DECD-0AF1-4768-9E9B-C9B4A44CB871}" srcOrd="0" destOrd="0" presId="urn:microsoft.com/office/officeart/2018/2/layout/IconVerticalSolidList"/>
    <dgm:cxn modelId="{05C49429-7D07-404D-9670-29FAC01ABE0D}" srcId="{1A61966F-58F6-4BB6-B665-3BEC91910F8B}" destId="{F37E8CC7-7C4C-4A15-B922-32BCFF89894D}" srcOrd="3" destOrd="0" parTransId="{875BA921-30B3-4DE7-9677-EC99673CD0AD}" sibTransId="{D11813EC-330C-4DE0-9108-D547AD3CCBE7}"/>
    <dgm:cxn modelId="{3A63B72D-238D-469F-9065-5F2D50B7C066}" srcId="{1A61966F-58F6-4BB6-B665-3BEC91910F8B}" destId="{7CDD238D-D5EF-431B-B137-4F5B28CD41F6}" srcOrd="1" destOrd="0" parTransId="{2A2B1A67-D1E8-405F-A48D-927C205C9B2A}" sibTransId="{6D1DE73E-E480-4262-860A-DF28D0983107}"/>
    <dgm:cxn modelId="{D85E693A-0E88-B144-ADF4-AD13979FCA05}" type="presOf" srcId="{F37E8CC7-7C4C-4A15-B922-32BCFF89894D}" destId="{DA634EDA-542D-49E0-BB3E-873BE7626B34}" srcOrd="0" destOrd="0" presId="urn:microsoft.com/office/officeart/2018/2/layout/IconVerticalSolidList"/>
    <dgm:cxn modelId="{25113499-EC1C-4A0C-BDA2-21D93A04D034}" srcId="{1A61966F-58F6-4BB6-B665-3BEC91910F8B}" destId="{5EAC7ACD-F4AA-4330-925D-59E499B39BB6}" srcOrd="2" destOrd="0" parTransId="{369C13C1-6411-42F5-8CBA-971181AAB518}" sibTransId="{04098147-B935-45E2-B013-1644C001140E}"/>
    <dgm:cxn modelId="{79BA1E9A-8B46-A44A-A6E8-AF58FEA1F388}" type="presOf" srcId="{4D278CA0-D9BF-4B3D-AC85-DC3AD06245A7}" destId="{E65B1BD2-2D7A-4C9F-8AD1-B01F238BA618}" srcOrd="0" destOrd="0" presId="urn:microsoft.com/office/officeart/2018/2/layout/IconVerticalSolidList"/>
    <dgm:cxn modelId="{82E3129D-6B64-1B4F-9EBB-89A6E58A7BE9}" type="presOf" srcId="{4F6EA10A-3635-4780-B9F0-152C4D327F48}" destId="{DE6D0D3B-CC92-447F-BB05-C2D7A5B0FF26}" srcOrd="0" destOrd="0" presId="urn:microsoft.com/office/officeart/2018/2/layout/IconVerticalSolidList"/>
    <dgm:cxn modelId="{BC09E7AC-54FC-244F-9E8C-D4088608DA45}" type="presOf" srcId="{1A61966F-58F6-4BB6-B665-3BEC91910F8B}" destId="{BE8572AE-859E-4DBA-B105-6955FDC4F56F}" srcOrd="0" destOrd="0" presId="urn:microsoft.com/office/officeart/2018/2/layout/IconVerticalSolidList"/>
    <dgm:cxn modelId="{67E3D4D5-6717-0D45-8466-49D92EADF2F1}" type="presOf" srcId="{5EAC7ACD-F4AA-4330-925D-59E499B39BB6}" destId="{065F8AF5-48AB-40C1-817D-8ADD451A7C9B}" srcOrd="0" destOrd="0" presId="urn:microsoft.com/office/officeart/2018/2/layout/IconVerticalSolidList"/>
    <dgm:cxn modelId="{0997ACDF-E37B-4D95-80F7-20EE33085FF5}" srcId="{1A61966F-58F6-4BB6-B665-3BEC91910F8B}" destId="{4F6EA10A-3635-4780-B9F0-152C4D327F48}" srcOrd="4" destOrd="0" parTransId="{38D3C2CD-9406-4491-B224-70E5CB589C82}" sibTransId="{48814C24-7A6A-4F04-940C-FA0B5C9D67B1}"/>
    <dgm:cxn modelId="{DC863E1F-E17A-124D-AEAA-15E5365CA168}" type="presParOf" srcId="{BE8572AE-859E-4DBA-B105-6955FDC4F56F}" destId="{4187A739-9C5C-4C84-B7FD-9D83F5C13254}" srcOrd="0" destOrd="0" presId="urn:microsoft.com/office/officeart/2018/2/layout/IconVerticalSolidList"/>
    <dgm:cxn modelId="{B8EC689A-77A9-A141-8BFC-A11ECA657C0E}" type="presParOf" srcId="{4187A739-9C5C-4C84-B7FD-9D83F5C13254}" destId="{32C79280-72F2-4540-A763-C03D9DC88D33}" srcOrd="0" destOrd="0" presId="urn:microsoft.com/office/officeart/2018/2/layout/IconVerticalSolidList"/>
    <dgm:cxn modelId="{08FA020A-485D-734F-B899-D762413A897B}" type="presParOf" srcId="{4187A739-9C5C-4C84-B7FD-9D83F5C13254}" destId="{3209E8BA-CF39-4393-A179-AB5720BFE062}" srcOrd="1" destOrd="0" presId="urn:microsoft.com/office/officeart/2018/2/layout/IconVerticalSolidList"/>
    <dgm:cxn modelId="{85BB57F1-BC53-4C49-8A2C-DF0AA9EC2CB6}" type="presParOf" srcId="{4187A739-9C5C-4C84-B7FD-9D83F5C13254}" destId="{6173449D-A567-43F8-A5B7-89EE705952D4}" srcOrd="2" destOrd="0" presId="urn:microsoft.com/office/officeart/2018/2/layout/IconVerticalSolidList"/>
    <dgm:cxn modelId="{9438F595-A4C7-5E4B-A2E5-6C3F34AA38B8}" type="presParOf" srcId="{4187A739-9C5C-4C84-B7FD-9D83F5C13254}" destId="{E65B1BD2-2D7A-4C9F-8AD1-B01F238BA618}" srcOrd="3" destOrd="0" presId="urn:microsoft.com/office/officeart/2018/2/layout/IconVerticalSolidList"/>
    <dgm:cxn modelId="{9A1153F9-0A9F-8F4A-92BC-D07F1D4CAA45}" type="presParOf" srcId="{BE8572AE-859E-4DBA-B105-6955FDC4F56F}" destId="{43C9FA01-6D33-48F6-8D38-55035766FFF6}" srcOrd="1" destOrd="0" presId="urn:microsoft.com/office/officeart/2018/2/layout/IconVerticalSolidList"/>
    <dgm:cxn modelId="{18007B71-5A51-274D-AACB-1826DE19C39E}" type="presParOf" srcId="{BE8572AE-859E-4DBA-B105-6955FDC4F56F}" destId="{948F05B7-7A26-4324-9E76-159F9AA4386B}" srcOrd="2" destOrd="0" presId="urn:microsoft.com/office/officeart/2018/2/layout/IconVerticalSolidList"/>
    <dgm:cxn modelId="{49776202-F8B7-1640-AC07-9CA728CEDFB1}" type="presParOf" srcId="{948F05B7-7A26-4324-9E76-159F9AA4386B}" destId="{5343FB98-9525-489F-B21C-3E2EB9CE9CDC}" srcOrd="0" destOrd="0" presId="urn:microsoft.com/office/officeart/2018/2/layout/IconVerticalSolidList"/>
    <dgm:cxn modelId="{32ECCBA3-03C4-4742-B5D5-1F9837EA26E8}" type="presParOf" srcId="{948F05B7-7A26-4324-9E76-159F9AA4386B}" destId="{5B89C3D9-7E02-4585-AD17-C9F923F68C3A}" srcOrd="1" destOrd="0" presId="urn:microsoft.com/office/officeart/2018/2/layout/IconVerticalSolidList"/>
    <dgm:cxn modelId="{0A482143-0AB6-C341-AC6E-7D332CA74DF5}" type="presParOf" srcId="{948F05B7-7A26-4324-9E76-159F9AA4386B}" destId="{E5281F2B-BBDD-461C-90E7-938218462B78}" srcOrd="2" destOrd="0" presId="urn:microsoft.com/office/officeart/2018/2/layout/IconVerticalSolidList"/>
    <dgm:cxn modelId="{6D202C25-36BA-3C4E-8BD8-761D855F5A52}" type="presParOf" srcId="{948F05B7-7A26-4324-9E76-159F9AA4386B}" destId="{E904DECD-0AF1-4768-9E9B-C9B4A44CB871}" srcOrd="3" destOrd="0" presId="urn:microsoft.com/office/officeart/2018/2/layout/IconVerticalSolidList"/>
    <dgm:cxn modelId="{8E982AC2-5855-8449-9415-E5E476BDE910}" type="presParOf" srcId="{BE8572AE-859E-4DBA-B105-6955FDC4F56F}" destId="{DA2E4D4A-7B54-4607-B368-772DB150D260}" srcOrd="3" destOrd="0" presId="urn:microsoft.com/office/officeart/2018/2/layout/IconVerticalSolidList"/>
    <dgm:cxn modelId="{E43319EB-E4E0-7D45-9930-B3BFCC1F7DC1}" type="presParOf" srcId="{BE8572AE-859E-4DBA-B105-6955FDC4F56F}" destId="{6912F1C2-EF0F-4453-96E7-EF31107F4D87}" srcOrd="4" destOrd="0" presId="urn:microsoft.com/office/officeart/2018/2/layout/IconVerticalSolidList"/>
    <dgm:cxn modelId="{D09456DB-7A17-F445-8C37-BD59E0FF069C}" type="presParOf" srcId="{6912F1C2-EF0F-4453-96E7-EF31107F4D87}" destId="{499E4D70-4AD2-4D96-9700-C72900845B32}" srcOrd="0" destOrd="0" presId="urn:microsoft.com/office/officeart/2018/2/layout/IconVerticalSolidList"/>
    <dgm:cxn modelId="{8626C428-63D2-4240-B893-F9188458FE08}" type="presParOf" srcId="{6912F1C2-EF0F-4453-96E7-EF31107F4D87}" destId="{DB78D90D-56EF-430E-9BDE-A1F0689D4268}" srcOrd="1" destOrd="0" presId="urn:microsoft.com/office/officeart/2018/2/layout/IconVerticalSolidList"/>
    <dgm:cxn modelId="{F0AA8351-928B-F048-B8E1-6D5E597551F1}" type="presParOf" srcId="{6912F1C2-EF0F-4453-96E7-EF31107F4D87}" destId="{956848C2-BA19-4B98-BC37-518D73D17F98}" srcOrd="2" destOrd="0" presId="urn:microsoft.com/office/officeart/2018/2/layout/IconVerticalSolidList"/>
    <dgm:cxn modelId="{D12CA778-9B08-D149-9D32-C38F95171B0D}" type="presParOf" srcId="{6912F1C2-EF0F-4453-96E7-EF31107F4D87}" destId="{065F8AF5-48AB-40C1-817D-8ADD451A7C9B}" srcOrd="3" destOrd="0" presId="urn:microsoft.com/office/officeart/2018/2/layout/IconVerticalSolidList"/>
    <dgm:cxn modelId="{526DE2CA-7CFA-6944-AD6A-BDC11FB5660A}" type="presParOf" srcId="{BE8572AE-859E-4DBA-B105-6955FDC4F56F}" destId="{CDB101EA-962A-4C1A-A767-2997989B9B8F}" srcOrd="5" destOrd="0" presId="urn:microsoft.com/office/officeart/2018/2/layout/IconVerticalSolidList"/>
    <dgm:cxn modelId="{47BECB53-23D1-6442-A793-A8231B03415F}" type="presParOf" srcId="{BE8572AE-859E-4DBA-B105-6955FDC4F56F}" destId="{126CD48F-DA41-4B51-8D3D-E10163D1F58C}" srcOrd="6" destOrd="0" presId="urn:microsoft.com/office/officeart/2018/2/layout/IconVerticalSolidList"/>
    <dgm:cxn modelId="{6D1C182F-2EDF-9942-B04E-BFE4CDC8FB6F}" type="presParOf" srcId="{126CD48F-DA41-4B51-8D3D-E10163D1F58C}" destId="{9F5B6F15-437D-45F7-8193-1C38E3205531}" srcOrd="0" destOrd="0" presId="urn:microsoft.com/office/officeart/2018/2/layout/IconVerticalSolidList"/>
    <dgm:cxn modelId="{6791FF88-4A89-7F4F-B190-B3557CC50BDE}" type="presParOf" srcId="{126CD48F-DA41-4B51-8D3D-E10163D1F58C}" destId="{1E52C239-6BEA-44FE-9845-4BC8EB55CA9F}" srcOrd="1" destOrd="0" presId="urn:microsoft.com/office/officeart/2018/2/layout/IconVerticalSolidList"/>
    <dgm:cxn modelId="{3F47439D-9BA8-B449-9758-E19769684C4E}" type="presParOf" srcId="{126CD48F-DA41-4B51-8D3D-E10163D1F58C}" destId="{31707C96-4CA9-4C0C-8C5F-257069340125}" srcOrd="2" destOrd="0" presId="urn:microsoft.com/office/officeart/2018/2/layout/IconVerticalSolidList"/>
    <dgm:cxn modelId="{CFCA773D-6949-214D-98AD-CB029998FF7F}" type="presParOf" srcId="{126CD48F-DA41-4B51-8D3D-E10163D1F58C}" destId="{DA634EDA-542D-49E0-BB3E-873BE7626B34}" srcOrd="3" destOrd="0" presId="urn:microsoft.com/office/officeart/2018/2/layout/IconVerticalSolidList"/>
    <dgm:cxn modelId="{F94CEC92-6C2A-9040-953F-8658DFBB9E6A}" type="presParOf" srcId="{BE8572AE-859E-4DBA-B105-6955FDC4F56F}" destId="{02106AC9-C057-4348-8925-65CFE914E449}" srcOrd="7" destOrd="0" presId="urn:microsoft.com/office/officeart/2018/2/layout/IconVerticalSolidList"/>
    <dgm:cxn modelId="{429B7253-FE68-3741-A8CF-3658C25D098B}" type="presParOf" srcId="{BE8572AE-859E-4DBA-B105-6955FDC4F56F}" destId="{3ED62E9A-7564-4F72-903E-CB06E5E6B41D}" srcOrd="8" destOrd="0" presId="urn:microsoft.com/office/officeart/2018/2/layout/IconVerticalSolidList"/>
    <dgm:cxn modelId="{677020D5-9435-7148-8A6B-B3843BCF7BCE}" type="presParOf" srcId="{3ED62E9A-7564-4F72-903E-CB06E5E6B41D}" destId="{D0D87792-342E-4F52-B9AC-4F0A3ABD1BD1}" srcOrd="0" destOrd="0" presId="urn:microsoft.com/office/officeart/2018/2/layout/IconVerticalSolidList"/>
    <dgm:cxn modelId="{730A8DD6-C04D-0546-A71A-8F54B4B74ED1}" type="presParOf" srcId="{3ED62E9A-7564-4F72-903E-CB06E5E6B41D}" destId="{E761C69B-7D11-42E4-949F-EEF6C0346AE0}" srcOrd="1" destOrd="0" presId="urn:microsoft.com/office/officeart/2018/2/layout/IconVerticalSolidList"/>
    <dgm:cxn modelId="{57F9B898-2BC5-724C-A7C5-9727E5047A2B}" type="presParOf" srcId="{3ED62E9A-7564-4F72-903E-CB06E5E6B41D}" destId="{6385082A-09AC-4055-AE22-946E741AE4A8}" srcOrd="2" destOrd="0" presId="urn:microsoft.com/office/officeart/2018/2/layout/IconVerticalSolidList"/>
    <dgm:cxn modelId="{B8984AA8-10B5-6649-8590-062FC97204EA}" type="presParOf" srcId="{3ED62E9A-7564-4F72-903E-CB06E5E6B41D}" destId="{DE6D0D3B-CC92-447F-BB05-C2D7A5B0FF2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C8EE74-C89C-479F-B56F-CC88403721A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C0DC75-2517-4AF0-944F-A6DB079E08B1}">
      <dgm:prSet/>
      <dgm:spPr/>
      <dgm:t>
        <a:bodyPr/>
        <a:lstStyle/>
        <a:p>
          <a:pPr>
            <a:lnSpc>
              <a:spcPct val="100000"/>
            </a:lnSpc>
          </a:pPr>
          <a:r>
            <a:rPr lang="en-US" dirty="0"/>
            <a:t>PySpark is a data analytics tool created by Apache Spark Community for using Python along with Spark. It allows us to work with RDD (Resilient Distributed Dataset) and DataFrames in Python. </a:t>
          </a:r>
        </a:p>
      </dgm:t>
    </dgm:pt>
    <dgm:pt modelId="{23823706-CF0C-4FB5-A76E-B071A3430B0B}" type="parTrans" cxnId="{9E6C1615-3157-4825-8A48-D0DE581C84DB}">
      <dgm:prSet/>
      <dgm:spPr/>
      <dgm:t>
        <a:bodyPr/>
        <a:lstStyle/>
        <a:p>
          <a:endParaRPr lang="en-US"/>
        </a:p>
      </dgm:t>
    </dgm:pt>
    <dgm:pt modelId="{43F13AB2-6B6D-4BF9-91F2-F0D781FF3A05}" type="sibTrans" cxnId="{9E6C1615-3157-4825-8A48-D0DE581C84DB}">
      <dgm:prSet/>
      <dgm:spPr/>
      <dgm:t>
        <a:bodyPr/>
        <a:lstStyle/>
        <a:p>
          <a:endParaRPr lang="en-US"/>
        </a:p>
      </dgm:t>
    </dgm:pt>
    <dgm:pt modelId="{7CD930AB-AF1E-4D8A-9E51-24F03DFA7AA8}">
      <dgm:prSet/>
      <dgm:spPr/>
      <dgm:t>
        <a:bodyPr/>
        <a:lstStyle/>
        <a:p>
          <a:pPr>
            <a:lnSpc>
              <a:spcPct val="100000"/>
            </a:lnSpc>
          </a:pPr>
          <a:r>
            <a:rPr lang="en-US"/>
            <a:t>PySpark has numerous features that make it such an amazing framework and when it comes to deal with the huge amount of data. PySpark provides us flexibility, in-memory computation, and various other features. </a:t>
          </a:r>
        </a:p>
      </dgm:t>
    </dgm:pt>
    <dgm:pt modelId="{FCD8AE98-CD48-45D5-8A79-DB88E794A0C5}" type="parTrans" cxnId="{BE0B807A-B321-42A8-8740-FEF7F9F556CD}">
      <dgm:prSet/>
      <dgm:spPr/>
      <dgm:t>
        <a:bodyPr/>
        <a:lstStyle/>
        <a:p>
          <a:endParaRPr lang="en-US"/>
        </a:p>
      </dgm:t>
    </dgm:pt>
    <dgm:pt modelId="{6EAC6F50-AD3B-457C-BD4D-118DB296E3BB}" type="sibTrans" cxnId="{BE0B807A-B321-42A8-8740-FEF7F9F556CD}">
      <dgm:prSet/>
      <dgm:spPr/>
      <dgm:t>
        <a:bodyPr/>
        <a:lstStyle/>
        <a:p>
          <a:endParaRPr lang="en-US"/>
        </a:p>
      </dgm:t>
    </dgm:pt>
    <dgm:pt modelId="{D08133B3-0E22-47B3-B642-EE3717648E0D}">
      <dgm:prSet/>
      <dgm:spPr/>
      <dgm:t>
        <a:bodyPr/>
        <a:lstStyle/>
        <a:p>
          <a:pPr>
            <a:lnSpc>
              <a:spcPct val="100000"/>
            </a:lnSpc>
          </a:pPr>
          <a:r>
            <a:rPr lang="en-US"/>
            <a:t>PySpark DataFrame is a distributed collection of data in rows under named columns. In simple terms, we can say that it is same as a table in a Relational database or an Excel sheet with Column headers. </a:t>
          </a:r>
        </a:p>
      </dgm:t>
    </dgm:pt>
    <dgm:pt modelId="{0E3AC405-8FD3-4547-BF92-176222F6A67D}" type="parTrans" cxnId="{DE330873-7C8E-4D60-B542-55DFDD8EA4D5}">
      <dgm:prSet/>
      <dgm:spPr/>
      <dgm:t>
        <a:bodyPr/>
        <a:lstStyle/>
        <a:p>
          <a:endParaRPr lang="en-US"/>
        </a:p>
      </dgm:t>
    </dgm:pt>
    <dgm:pt modelId="{250898D3-9964-424A-92AB-DE2454DD2029}" type="sibTrans" cxnId="{DE330873-7C8E-4D60-B542-55DFDD8EA4D5}">
      <dgm:prSet/>
      <dgm:spPr/>
      <dgm:t>
        <a:bodyPr/>
        <a:lstStyle/>
        <a:p>
          <a:endParaRPr lang="en-US"/>
        </a:p>
      </dgm:t>
    </dgm:pt>
    <dgm:pt modelId="{57BF72B9-868D-4213-8EF9-1FE8B2FFB41C}" type="pres">
      <dgm:prSet presAssocID="{4FC8EE74-C89C-479F-B56F-CC88403721A4}" presName="root" presStyleCnt="0">
        <dgm:presLayoutVars>
          <dgm:dir/>
          <dgm:resizeHandles val="exact"/>
        </dgm:presLayoutVars>
      </dgm:prSet>
      <dgm:spPr/>
    </dgm:pt>
    <dgm:pt modelId="{5CF74D0C-D9B8-4449-90CA-FEFAE4F9E97B}" type="pres">
      <dgm:prSet presAssocID="{E1C0DC75-2517-4AF0-944F-A6DB079E08B1}" presName="compNode" presStyleCnt="0"/>
      <dgm:spPr/>
    </dgm:pt>
    <dgm:pt modelId="{614E7270-0101-49B7-9318-D4C432407B1D}" type="pres">
      <dgm:prSet presAssocID="{E1C0DC75-2517-4AF0-944F-A6DB079E08B1}" presName="bgRect" presStyleLbl="bgShp" presStyleIdx="0" presStyleCnt="3"/>
      <dgm:spPr/>
    </dgm:pt>
    <dgm:pt modelId="{4D8473C4-1FF6-4A19-B322-D70C2307487C}" type="pres">
      <dgm:prSet presAssocID="{E1C0DC75-2517-4AF0-944F-A6DB079E08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61151ED-B38F-4EE1-9888-624E79ED3E75}" type="pres">
      <dgm:prSet presAssocID="{E1C0DC75-2517-4AF0-944F-A6DB079E08B1}" presName="spaceRect" presStyleCnt="0"/>
      <dgm:spPr/>
    </dgm:pt>
    <dgm:pt modelId="{252FDA31-BD5C-4C38-9A54-E436392E8499}" type="pres">
      <dgm:prSet presAssocID="{E1C0DC75-2517-4AF0-944F-A6DB079E08B1}" presName="parTx" presStyleLbl="revTx" presStyleIdx="0" presStyleCnt="3" custScaleY="100000" custLinFactNeighborX="-1370" custLinFactNeighborY="-8411">
        <dgm:presLayoutVars>
          <dgm:chMax val="0"/>
          <dgm:chPref val="0"/>
        </dgm:presLayoutVars>
      </dgm:prSet>
      <dgm:spPr/>
    </dgm:pt>
    <dgm:pt modelId="{A6F86479-D530-46F2-A8D5-684D08B68084}" type="pres">
      <dgm:prSet presAssocID="{43F13AB2-6B6D-4BF9-91F2-F0D781FF3A05}" presName="sibTrans" presStyleCnt="0"/>
      <dgm:spPr/>
    </dgm:pt>
    <dgm:pt modelId="{A534289B-9EDD-447A-8C1D-10FAC25677CF}" type="pres">
      <dgm:prSet presAssocID="{7CD930AB-AF1E-4D8A-9E51-24F03DFA7AA8}" presName="compNode" presStyleCnt="0"/>
      <dgm:spPr/>
    </dgm:pt>
    <dgm:pt modelId="{657C7259-BAE9-46C8-AE57-08D90E3C7509}" type="pres">
      <dgm:prSet presAssocID="{7CD930AB-AF1E-4D8A-9E51-24F03DFA7AA8}" presName="bgRect" presStyleLbl="bgShp" presStyleIdx="1" presStyleCnt="3"/>
      <dgm:spPr/>
    </dgm:pt>
    <dgm:pt modelId="{D760BB6C-7691-41C2-B3D0-D7AAB5D34EDF}" type="pres">
      <dgm:prSet presAssocID="{7CD930AB-AF1E-4D8A-9E51-24F03DFA7A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452B1C29-A60D-4DB2-8612-514C6B30BF47}" type="pres">
      <dgm:prSet presAssocID="{7CD930AB-AF1E-4D8A-9E51-24F03DFA7AA8}" presName="spaceRect" presStyleCnt="0"/>
      <dgm:spPr/>
    </dgm:pt>
    <dgm:pt modelId="{CF0C0E18-AF8F-4568-932A-B00F4AD4F031}" type="pres">
      <dgm:prSet presAssocID="{7CD930AB-AF1E-4D8A-9E51-24F03DFA7AA8}" presName="parTx" presStyleLbl="revTx" presStyleIdx="1" presStyleCnt="3">
        <dgm:presLayoutVars>
          <dgm:chMax val="0"/>
          <dgm:chPref val="0"/>
        </dgm:presLayoutVars>
      </dgm:prSet>
      <dgm:spPr/>
    </dgm:pt>
    <dgm:pt modelId="{508E5508-B2A4-4FF4-B444-1BC76FD5759D}" type="pres">
      <dgm:prSet presAssocID="{6EAC6F50-AD3B-457C-BD4D-118DB296E3BB}" presName="sibTrans" presStyleCnt="0"/>
      <dgm:spPr/>
    </dgm:pt>
    <dgm:pt modelId="{81B83B41-B5B2-4B4B-AC69-3155D681542D}" type="pres">
      <dgm:prSet presAssocID="{D08133B3-0E22-47B3-B642-EE3717648E0D}" presName="compNode" presStyleCnt="0"/>
      <dgm:spPr/>
    </dgm:pt>
    <dgm:pt modelId="{0934D48A-74D8-4A04-861D-1416C0730C7E}" type="pres">
      <dgm:prSet presAssocID="{D08133B3-0E22-47B3-B642-EE3717648E0D}" presName="bgRect" presStyleLbl="bgShp" presStyleIdx="2" presStyleCnt="3"/>
      <dgm:spPr/>
    </dgm:pt>
    <dgm:pt modelId="{CDA3FFE4-9029-4E9C-9007-45FBE905DAF6}" type="pres">
      <dgm:prSet presAssocID="{D08133B3-0E22-47B3-B642-EE3717648E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0606D770-070F-42ED-B10C-A7F752C4E902}" type="pres">
      <dgm:prSet presAssocID="{D08133B3-0E22-47B3-B642-EE3717648E0D}" presName="spaceRect" presStyleCnt="0"/>
      <dgm:spPr/>
    </dgm:pt>
    <dgm:pt modelId="{CCFD0C64-8E42-4905-BB71-FA9161867FFE}" type="pres">
      <dgm:prSet presAssocID="{D08133B3-0E22-47B3-B642-EE3717648E0D}" presName="parTx" presStyleLbl="revTx" presStyleIdx="2" presStyleCnt="3">
        <dgm:presLayoutVars>
          <dgm:chMax val="0"/>
          <dgm:chPref val="0"/>
        </dgm:presLayoutVars>
      </dgm:prSet>
      <dgm:spPr/>
    </dgm:pt>
  </dgm:ptLst>
  <dgm:cxnLst>
    <dgm:cxn modelId="{9E6C1615-3157-4825-8A48-D0DE581C84DB}" srcId="{4FC8EE74-C89C-479F-B56F-CC88403721A4}" destId="{E1C0DC75-2517-4AF0-944F-A6DB079E08B1}" srcOrd="0" destOrd="0" parTransId="{23823706-CF0C-4FB5-A76E-B071A3430B0B}" sibTransId="{43F13AB2-6B6D-4BF9-91F2-F0D781FF3A05}"/>
    <dgm:cxn modelId="{EE1C1617-036D-C441-8ECE-4D83ADDD44BC}" type="presOf" srcId="{D08133B3-0E22-47B3-B642-EE3717648E0D}" destId="{CCFD0C64-8E42-4905-BB71-FA9161867FFE}" srcOrd="0" destOrd="0" presId="urn:microsoft.com/office/officeart/2018/2/layout/IconVerticalSolidList"/>
    <dgm:cxn modelId="{2E7CBE4F-99B9-DE4E-A999-1270F6450F3E}" type="presOf" srcId="{E1C0DC75-2517-4AF0-944F-A6DB079E08B1}" destId="{252FDA31-BD5C-4C38-9A54-E436392E8499}" srcOrd="0" destOrd="0" presId="urn:microsoft.com/office/officeart/2018/2/layout/IconVerticalSolidList"/>
    <dgm:cxn modelId="{DE330873-7C8E-4D60-B542-55DFDD8EA4D5}" srcId="{4FC8EE74-C89C-479F-B56F-CC88403721A4}" destId="{D08133B3-0E22-47B3-B642-EE3717648E0D}" srcOrd="2" destOrd="0" parTransId="{0E3AC405-8FD3-4547-BF92-176222F6A67D}" sibTransId="{250898D3-9964-424A-92AB-DE2454DD2029}"/>
    <dgm:cxn modelId="{BE0B807A-B321-42A8-8740-FEF7F9F556CD}" srcId="{4FC8EE74-C89C-479F-B56F-CC88403721A4}" destId="{7CD930AB-AF1E-4D8A-9E51-24F03DFA7AA8}" srcOrd="1" destOrd="0" parTransId="{FCD8AE98-CD48-45D5-8A79-DB88E794A0C5}" sibTransId="{6EAC6F50-AD3B-457C-BD4D-118DB296E3BB}"/>
    <dgm:cxn modelId="{D5EFFC9F-5103-D748-9FDF-3ACA4613FDAA}" type="presOf" srcId="{4FC8EE74-C89C-479F-B56F-CC88403721A4}" destId="{57BF72B9-868D-4213-8EF9-1FE8B2FFB41C}" srcOrd="0" destOrd="0" presId="urn:microsoft.com/office/officeart/2018/2/layout/IconVerticalSolidList"/>
    <dgm:cxn modelId="{BBB1EAD0-6957-2846-921F-E56F55B24135}" type="presOf" srcId="{7CD930AB-AF1E-4D8A-9E51-24F03DFA7AA8}" destId="{CF0C0E18-AF8F-4568-932A-B00F4AD4F031}" srcOrd="0" destOrd="0" presId="urn:microsoft.com/office/officeart/2018/2/layout/IconVerticalSolidList"/>
    <dgm:cxn modelId="{614631FF-25CB-C847-838B-361FC71E3D1E}" type="presParOf" srcId="{57BF72B9-868D-4213-8EF9-1FE8B2FFB41C}" destId="{5CF74D0C-D9B8-4449-90CA-FEFAE4F9E97B}" srcOrd="0" destOrd="0" presId="urn:microsoft.com/office/officeart/2018/2/layout/IconVerticalSolidList"/>
    <dgm:cxn modelId="{93CF87DA-7A40-334F-90E6-8EFFA669CC37}" type="presParOf" srcId="{5CF74D0C-D9B8-4449-90CA-FEFAE4F9E97B}" destId="{614E7270-0101-49B7-9318-D4C432407B1D}" srcOrd="0" destOrd="0" presId="urn:microsoft.com/office/officeart/2018/2/layout/IconVerticalSolidList"/>
    <dgm:cxn modelId="{F9083EC5-9A5E-9A45-A21C-3FEC58B18692}" type="presParOf" srcId="{5CF74D0C-D9B8-4449-90CA-FEFAE4F9E97B}" destId="{4D8473C4-1FF6-4A19-B322-D70C2307487C}" srcOrd="1" destOrd="0" presId="urn:microsoft.com/office/officeart/2018/2/layout/IconVerticalSolidList"/>
    <dgm:cxn modelId="{D1366E2C-D61B-734C-A1B9-F8AB3F353E06}" type="presParOf" srcId="{5CF74D0C-D9B8-4449-90CA-FEFAE4F9E97B}" destId="{A61151ED-B38F-4EE1-9888-624E79ED3E75}" srcOrd="2" destOrd="0" presId="urn:microsoft.com/office/officeart/2018/2/layout/IconVerticalSolidList"/>
    <dgm:cxn modelId="{228D654D-FC33-4241-BA12-493B4AD97177}" type="presParOf" srcId="{5CF74D0C-D9B8-4449-90CA-FEFAE4F9E97B}" destId="{252FDA31-BD5C-4C38-9A54-E436392E8499}" srcOrd="3" destOrd="0" presId="urn:microsoft.com/office/officeart/2018/2/layout/IconVerticalSolidList"/>
    <dgm:cxn modelId="{F7C421AB-0FC8-7442-B394-B5C7BB67761C}" type="presParOf" srcId="{57BF72B9-868D-4213-8EF9-1FE8B2FFB41C}" destId="{A6F86479-D530-46F2-A8D5-684D08B68084}" srcOrd="1" destOrd="0" presId="urn:microsoft.com/office/officeart/2018/2/layout/IconVerticalSolidList"/>
    <dgm:cxn modelId="{35366B9A-0C3D-5E47-9708-716B6C2CC8D1}" type="presParOf" srcId="{57BF72B9-868D-4213-8EF9-1FE8B2FFB41C}" destId="{A534289B-9EDD-447A-8C1D-10FAC25677CF}" srcOrd="2" destOrd="0" presId="urn:microsoft.com/office/officeart/2018/2/layout/IconVerticalSolidList"/>
    <dgm:cxn modelId="{2197B32E-4310-BE47-A0AA-379E40402345}" type="presParOf" srcId="{A534289B-9EDD-447A-8C1D-10FAC25677CF}" destId="{657C7259-BAE9-46C8-AE57-08D90E3C7509}" srcOrd="0" destOrd="0" presId="urn:microsoft.com/office/officeart/2018/2/layout/IconVerticalSolidList"/>
    <dgm:cxn modelId="{9CAFFFC0-999A-994C-9974-B35066A7DF4D}" type="presParOf" srcId="{A534289B-9EDD-447A-8C1D-10FAC25677CF}" destId="{D760BB6C-7691-41C2-B3D0-D7AAB5D34EDF}" srcOrd="1" destOrd="0" presId="urn:microsoft.com/office/officeart/2018/2/layout/IconVerticalSolidList"/>
    <dgm:cxn modelId="{564277AA-4545-3548-916B-7D829F907B5F}" type="presParOf" srcId="{A534289B-9EDD-447A-8C1D-10FAC25677CF}" destId="{452B1C29-A60D-4DB2-8612-514C6B30BF47}" srcOrd="2" destOrd="0" presId="urn:microsoft.com/office/officeart/2018/2/layout/IconVerticalSolidList"/>
    <dgm:cxn modelId="{A517814D-713F-854A-8794-91FB095833E8}" type="presParOf" srcId="{A534289B-9EDD-447A-8C1D-10FAC25677CF}" destId="{CF0C0E18-AF8F-4568-932A-B00F4AD4F031}" srcOrd="3" destOrd="0" presId="urn:microsoft.com/office/officeart/2018/2/layout/IconVerticalSolidList"/>
    <dgm:cxn modelId="{5D172798-D5EF-E545-9D99-9FDD61263BD8}" type="presParOf" srcId="{57BF72B9-868D-4213-8EF9-1FE8B2FFB41C}" destId="{508E5508-B2A4-4FF4-B444-1BC76FD5759D}" srcOrd="3" destOrd="0" presId="urn:microsoft.com/office/officeart/2018/2/layout/IconVerticalSolidList"/>
    <dgm:cxn modelId="{5DF26556-7057-374A-A740-E153BFBBF51A}" type="presParOf" srcId="{57BF72B9-868D-4213-8EF9-1FE8B2FFB41C}" destId="{81B83B41-B5B2-4B4B-AC69-3155D681542D}" srcOrd="4" destOrd="0" presId="urn:microsoft.com/office/officeart/2018/2/layout/IconVerticalSolidList"/>
    <dgm:cxn modelId="{6355E7C8-B662-FC45-B043-770DAAB8E4A4}" type="presParOf" srcId="{81B83B41-B5B2-4B4B-AC69-3155D681542D}" destId="{0934D48A-74D8-4A04-861D-1416C0730C7E}" srcOrd="0" destOrd="0" presId="urn:microsoft.com/office/officeart/2018/2/layout/IconVerticalSolidList"/>
    <dgm:cxn modelId="{C6633900-4A6B-AF46-BECA-189252C25A74}" type="presParOf" srcId="{81B83B41-B5B2-4B4B-AC69-3155D681542D}" destId="{CDA3FFE4-9029-4E9C-9007-45FBE905DAF6}" srcOrd="1" destOrd="0" presId="urn:microsoft.com/office/officeart/2018/2/layout/IconVerticalSolidList"/>
    <dgm:cxn modelId="{FDEBEEBE-683E-9244-B2F6-8FCDBAEAF7E1}" type="presParOf" srcId="{81B83B41-B5B2-4B4B-AC69-3155D681542D}" destId="{0606D770-070F-42ED-B10C-A7F752C4E902}" srcOrd="2" destOrd="0" presId="urn:microsoft.com/office/officeart/2018/2/layout/IconVerticalSolidList"/>
    <dgm:cxn modelId="{12015C57-066A-5F41-BF27-CA97D4427CBB}" type="presParOf" srcId="{81B83B41-B5B2-4B4B-AC69-3155D681542D}" destId="{CCFD0C64-8E42-4905-BB71-FA9161867FF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FFFDF8-135C-40BB-9F53-BCA8EA24FC6F}"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03C24EAD-925F-4AD6-9866-470568D3CD2C}">
      <dgm:prSet/>
      <dgm:spPr/>
      <dgm:t>
        <a:bodyPr/>
        <a:lstStyle/>
        <a:p>
          <a:r>
            <a:rPr lang="en-US"/>
            <a:t>1.No File Management system</a:t>
          </a:r>
        </a:p>
      </dgm:t>
    </dgm:pt>
    <dgm:pt modelId="{07F70E2B-6D0A-4E9E-8792-5BF05685FCD1}" type="parTrans" cxnId="{A32E08DD-B97F-46F3-AB4B-9BDFFEBF79AA}">
      <dgm:prSet/>
      <dgm:spPr/>
      <dgm:t>
        <a:bodyPr/>
        <a:lstStyle/>
        <a:p>
          <a:endParaRPr lang="en-US"/>
        </a:p>
      </dgm:t>
    </dgm:pt>
    <dgm:pt modelId="{6F394F27-4C51-4DA3-B805-9DD5CAA7F817}" type="sibTrans" cxnId="{A32E08DD-B97F-46F3-AB4B-9BDFFEBF79AA}">
      <dgm:prSet/>
      <dgm:spPr/>
      <dgm:t>
        <a:bodyPr/>
        <a:lstStyle/>
        <a:p>
          <a:endParaRPr lang="en-US"/>
        </a:p>
      </dgm:t>
    </dgm:pt>
    <dgm:pt modelId="{44FB47D5-673A-4134-B6AA-DC10BD65B380}">
      <dgm:prSet/>
      <dgm:spPr/>
      <dgm:t>
        <a:bodyPr/>
        <a:lstStyle/>
        <a:p>
          <a:r>
            <a:rPr lang="en-US"/>
            <a:t>2.No Support for Real-Time Processing</a:t>
          </a:r>
        </a:p>
      </dgm:t>
    </dgm:pt>
    <dgm:pt modelId="{8F92DB07-E678-4B44-91FD-F6649CCFF1FB}" type="parTrans" cxnId="{712F7377-92F6-4B13-971B-E79B42CE5E41}">
      <dgm:prSet/>
      <dgm:spPr/>
      <dgm:t>
        <a:bodyPr/>
        <a:lstStyle/>
        <a:p>
          <a:endParaRPr lang="en-US"/>
        </a:p>
      </dgm:t>
    </dgm:pt>
    <dgm:pt modelId="{879D16B9-5666-43C4-9469-7DA589024547}" type="sibTrans" cxnId="{712F7377-92F6-4B13-971B-E79B42CE5E41}">
      <dgm:prSet/>
      <dgm:spPr/>
      <dgm:t>
        <a:bodyPr/>
        <a:lstStyle/>
        <a:p>
          <a:endParaRPr lang="en-US"/>
        </a:p>
      </dgm:t>
    </dgm:pt>
    <dgm:pt modelId="{F248D8A2-B1E3-4841-A6C9-4DC0A4C5FF33}">
      <dgm:prSet/>
      <dgm:spPr/>
      <dgm:t>
        <a:bodyPr/>
        <a:lstStyle/>
        <a:p>
          <a:r>
            <a:rPr lang="en-US"/>
            <a:t>3.Latency</a:t>
          </a:r>
        </a:p>
      </dgm:t>
    </dgm:pt>
    <dgm:pt modelId="{966A73F5-77E9-4349-9E97-2A2BD394CF37}" type="parTrans" cxnId="{6994D0A6-2E28-4E62-9802-E36B05237C6B}">
      <dgm:prSet/>
      <dgm:spPr/>
      <dgm:t>
        <a:bodyPr/>
        <a:lstStyle/>
        <a:p>
          <a:endParaRPr lang="en-US"/>
        </a:p>
      </dgm:t>
    </dgm:pt>
    <dgm:pt modelId="{1D6BBB7B-E32C-475B-A385-3D43A98D093E}" type="sibTrans" cxnId="{6994D0A6-2E28-4E62-9802-E36B05237C6B}">
      <dgm:prSet/>
      <dgm:spPr/>
      <dgm:t>
        <a:bodyPr/>
        <a:lstStyle/>
        <a:p>
          <a:endParaRPr lang="en-US"/>
        </a:p>
      </dgm:t>
    </dgm:pt>
    <dgm:pt modelId="{AA50AAE2-3324-4AAF-AF6E-54FBDD4C54D4}">
      <dgm:prSet/>
      <dgm:spPr/>
      <dgm:t>
        <a:bodyPr/>
        <a:lstStyle/>
        <a:p>
          <a:r>
            <a:rPr lang="en-US" dirty="0"/>
            <a:t>4.Less number of Algorithms</a:t>
          </a:r>
        </a:p>
      </dgm:t>
    </dgm:pt>
    <dgm:pt modelId="{E04C6C67-0C5B-4B29-8888-5D4CB6E8C066}" type="parTrans" cxnId="{2F8273B6-0DD9-4130-9C61-5EEC265C2279}">
      <dgm:prSet/>
      <dgm:spPr/>
      <dgm:t>
        <a:bodyPr/>
        <a:lstStyle/>
        <a:p>
          <a:endParaRPr lang="en-US"/>
        </a:p>
      </dgm:t>
    </dgm:pt>
    <dgm:pt modelId="{08E24ACA-A4E6-40BB-842B-E5769455661D}" type="sibTrans" cxnId="{2F8273B6-0DD9-4130-9C61-5EEC265C2279}">
      <dgm:prSet/>
      <dgm:spPr/>
      <dgm:t>
        <a:bodyPr/>
        <a:lstStyle/>
        <a:p>
          <a:endParaRPr lang="en-US"/>
        </a:p>
      </dgm:t>
    </dgm:pt>
    <dgm:pt modelId="{17D0E0C9-6030-4B7C-A0D9-5548EA3E102E}">
      <dgm:prSet/>
      <dgm:spPr/>
      <dgm:t>
        <a:bodyPr/>
        <a:lstStyle/>
        <a:p>
          <a:r>
            <a:rPr lang="en-US"/>
            <a:t>5.Inability to have concurrent users</a:t>
          </a:r>
        </a:p>
      </dgm:t>
    </dgm:pt>
    <dgm:pt modelId="{915C7EA3-A1C7-4DE9-AA7B-A0C439A95E2F}" type="parTrans" cxnId="{D91B6520-E87D-47EB-BD4C-F48EE0A44D3C}">
      <dgm:prSet/>
      <dgm:spPr/>
      <dgm:t>
        <a:bodyPr/>
        <a:lstStyle/>
        <a:p>
          <a:endParaRPr lang="en-US"/>
        </a:p>
      </dgm:t>
    </dgm:pt>
    <dgm:pt modelId="{732B9CA1-5A77-40CB-A61D-499D0C2B97B3}" type="sibTrans" cxnId="{D91B6520-E87D-47EB-BD4C-F48EE0A44D3C}">
      <dgm:prSet/>
      <dgm:spPr/>
      <dgm:t>
        <a:bodyPr/>
        <a:lstStyle/>
        <a:p>
          <a:endParaRPr lang="en-US"/>
        </a:p>
      </dgm:t>
    </dgm:pt>
    <dgm:pt modelId="{FEA96689-3EAB-4A29-BC4C-38A55DF56FB3}">
      <dgm:prSet/>
      <dgm:spPr/>
      <dgm:t>
        <a:bodyPr/>
        <a:lstStyle/>
        <a:p>
          <a:r>
            <a:rPr lang="en-US"/>
            <a:t>6.Iterative Processing</a:t>
          </a:r>
        </a:p>
      </dgm:t>
    </dgm:pt>
    <dgm:pt modelId="{51CA4661-9247-47C7-B38C-54D0A73CA02F}" type="parTrans" cxnId="{B0506F57-2875-4E02-83B5-76777F596C7F}">
      <dgm:prSet/>
      <dgm:spPr/>
      <dgm:t>
        <a:bodyPr/>
        <a:lstStyle/>
        <a:p>
          <a:endParaRPr lang="en-US"/>
        </a:p>
      </dgm:t>
    </dgm:pt>
    <dgm:pt modelId="{6C32492A-E93A-4F20-83C8-4A6E1B659EF9}" type="sibTrans" cxnId="{B0506F57-2875-4E02-83B5-76777F596C7F}">
      <dgm:prSet/>
      <dgm:spPr/>
      <dgm:t>
        <a:bodyPr/>
        <a:lstStyle/>
        <a:p>
          <a:endParaRPr lang="en-US"/>
        </a:p>
      </dgm:t>
    </dgm:pt>
    <dgm:pt modelId="{82487D20-CE3E-4B96-9C5D-9492349C01EF}">
      <dgm:prSet/>
      <dgm:spPr/>
      <dgm:t>
        <a:bodyPr/>
        <a:lstStyle/>
        <a:p>
          <a:r>
            <a:rPr lang="en-US"/>
            <a:t>7.Small File Issue</a:t>
          </a:r>
        </a:p>
      </dgm:t>
    </dgm:pt>
    <dgm:pt modelId="{430A5F7A-52BB-4959-99B9-CF5C1EDAAA27}" type="parTrans" cxnId="{BBA668EF-955D-4A03-9858-F761583603B7}">
      <dgm:prSet/>
      <dgm:spPr/>
      <dgm:t>
        <a:bodyPr/>
        <a:lstStyle/>
        <a:p>
          <a:endParaRPr lang="en-US"/>
        </a:p>
      </dgm:t>
    </dgm:pt>
    <dgm:pt modelId="{F01CE508-20DD-454A-9779-59A8ADFCE91C}" type="sibTrans" cxnId="{BBA668EF-955D-4A03-9858-F761583603B7}">
      <dgm:prSet/>
      <dgm:spPr/>
      <dgm:t>
        <a:bodyPr/>
        <a:lstStyle/>
        <a:p>
          <a:endParaRPr lang="en-US"/>
        </a:p>
      </dgm:t>
    </dgm:pt>
    <dgm:pt modelId="{EE1D269F-DDDA-6A4F-9757-E758FA346522}" type="pres">
      <dgm:prSet presAssocID="{4EFFFDF8-135C-40BB-9F53-BCA8EA24FC6F}" presName="linear" presStyleCnt="0">
        <dgm:presLayoutVars>
          <dgm:dir/>
          <dgm:animLvl val="lvl"/>
          <dgm:resizeHandles val="exact"/>
        </dgm:presLayoutVars>
      </dgm:prSet>
      <dgm:spPr/>
    </dgm:pt>
    <dgm:pt modelId="{B68E6081-228F-B540-88C4-27C121ACEF27}" type="pres">
      <dgm:prSet presAssocID="{03C24EAD-925F-4AD6-9866-470568D3CD2C}" presName="parentLin" presStyleCnt="0"/>
      <dgm:spPr/>
    </dgm:pt>
    <dgm:pt modelId="{1BAA30F2-D194-1B41-8C90-131207ADEEB1}" type="pres">
      <dgm:prSet presAssocID="{03C24EAD-925F-4AD6-9866-470568D3CD2C}" presName="parentLeftMargin" presStyleLbl="node1" presStyleIdx="0" presStyleCnt="7"/>
      <dgm:spPr/>
    </dgm:pt>
    <dgm:pt modelId="{7BAF73CB-08B0-1A49-80BE-E18BB76D2093}" type="pres">
      <dgm:prSet presAssocID="{03C24EAD-925F-4AD6-9866-470568D3CD2C}" presName="parentText" presStyleLbl="node1" presStyleIdx="0" presStyleCnt="7">
        <dgm:presLayoutVars>
          <dgm:chMax val="0"/>
          <dgm:bulletEnabled val="1"/>
        </dgm:presLayoutVars>
      </dgm:prSet>
      <dgm:spPr/>
    </dgm:pt>
    <dgm:pt modelId="{CE758286-8BE0-2D40-9EE8-6C6BD43C3259}" type="pres">
      <dgm:prSet presAssocID="{03C24EAD-925F-4AD6-9866-470568D3CD2C}" presName="negativeSpace" presStyleCnt="0"/>
      <dgm:spPr/>
    </dgm:pt>
    <dgm:pt modelId="{E3F4E888-C916-4543-B7B6-179A83811DE5}" type="pres">
      <dgm:prSet presAssocID="{03C24EAD-925F-4AD6-9866-470568D3CD2C}" presName="childText" presStyleLbl="conFgAcc1" presStyleIdx="0" presStyleCnt="7">
        <dgm:presLayoutVars>
          <dgm:bulletEnabled val="1"/>
        </dgm:presLayoutVars>
      </dgm:prSet>
      <dgm:spPr/>
    </dgm:pt>
    <dgm:pt modelId="{DD337CB5-AFA1-0F4D-875F-63059501FC4B}" type="pres">
      <dgm:prSet presAssocID="{6F394F27-4C51-4DA3-B805-9DD5CAA7F817}" presName="spaceBetweenRectangles" presStyleCnt="0"/>
      <dgm:spPr/>
    </dgm:pt>
    <dgm:pt modelId="{4F29D164-B65E-A643-8B97-28BAAB5C66F2}" type="pres">
      <dgm:prSet presAssocID="{44FB47D5-673A-4134-B6AA-DC10BD65B380}" presName="parentLin" presStyleCnt="0"/>
      <dgm:spPr/>
    </dgm:pt>
    <dgm:pt modelId="{8351356D-10A4-F14C-82B1-40598538E3CA}" type="pres">
      <dgm:prSet presAssocID="{44FB47D5-673A-4134-B6AA-DC10BD65B380}" presName="parentLeftMargin" presStyleLbl="node1" presStyleIdx="0" presStyleCnt="7"/>
      <dgm:spPr/>
    </dgm:pt>
    <dgm:pt modelId="{582E39A0-1B29-7946-8FF9-1A19E9DDD024}" type="pres">
      <dgm:prSet presAssocID="{44FB47D5-673A-4134-B6AA-DC10BD65B380}" presName="parentText" presStyleLbl="node1" presStyleIdx="1" presStyleCnt="7">
        <dgm:presLayoutVars>
          <dgm:chMax val="0"/>
          <dgm:bulletEnabled val="1"/>
        </dgm:presLayoutVars>
      </dgm:prSet>
      <dgm:spPr/>
    </dgm:pt>
    <dgm:pt modelId="{B31EF99F-3BB8-9D4F-ABA2-472189C15D20}" type="pres">
      <dgm:prSet presAssocID="{44FB47D5-673A-4134-B6AA-DC10BD65B380}" presName="negativeSpace" presStyleCnt="0"/>
      <dgm:spPr/>
    </dgm:pt>
    <dgm:pt modelId="{9E08547A-FCA0-7F4F-BB2E-ABDBE91498DF}" type="pres">
      <dgm:prSet presAssocID="{44FB47D5-673A-4134-B6AA-DC10BD65B380}" presName="childText" presStyleLbl="conFgAcc1" presStyleIdx="1" presStyleCnt="7">
        <dgm:presLayoutVars>
          <dgm:bulletEnabled val="1"/>
        </dgm:presLayoutVars>
      </dgm:prSet>
      <dgm:spPr/>
    </dgm:pt>
    <dgm:pt modelId="{CACCD74C-ECE7-F445-95D0-D93BBC0DF5AC}" type="pres">
      <dgm:prSet presAssocID="{879D16B9-5666-43C4-9469-7DA589024547}" presName="spaceBetweenRectangles" presStyleCnt="0"/>
      <dgm:spPr/>
    </dgm:pt>
    <dgm:pt modelId="{EC9B87DF-21FB-9F43-99AE-79DB6580CF00}" type="pres">
      <dgm:prSet presAssocID="{F248D8A2-B1E3-4841-A6C9-4DC0A4C5FF33}" presName="parentLin" presStyleCnt="0"/>
      <dgm:spPr/>
    </dgm:pt>
    <dgm:pt modelId="{6A99AC08-4A62-A548-B5CB-9660522FF4A4}" type="pres">
      <dgm:prSet presAssocID="{F248D8A2-B1E3-4841-A6C9-4DC0A4C5FF33}" presName="parentLeftMargin" presStyleLbl="node1" presStyleIdx="1" presStyleCnt="7"/>
      <dgm:spPr/>
    </dgm:pt>
    <dgm:pt modelId="{073714C5-F5C0-BA46-AB0D-ED2B13147760}" type="pres">
      <dgm:prSet presAssocID="{F248D8A2-B1E3-4841-A6C9-4DC0A4C5FF33}" presName="parentText" presStyleLbl="node1" presStyleIdx="2" presStyleCnt="7">
        <dgm:presLayoutVars>
          <dgm:chMax val="0"/>
          <dgm:bulletEnabled val="1"/>
        </dgm:presLayoutVars>
      </dgm:prSet>
      <dgm:spPr/>
    </dgm:pt>
    <dgm:pt modelId="{F2378941-B0E1-4743-B834-85B928C87A3E}" type="pres">
      <dgm:prSet presAssocID="{F248D8A2-B1E3-4841-A6C9-4DC0A4C5FF33}" presName="negativeSpace" presStyleCnt="0"/>
      <dgm:spPr/>
    </dgm:pt>
    <dgm:pt modelId="{4B8CF5CA-0B5B-1D4D-8F2C-7FF529859C48}" type="pres">
      <dgm:prSet presAssocID="{F248D8A2-B1E3-4841-A6C9-4DC0A4C5FF33}" presName="childText" presStyleLbl="conFgAcc1" presStyleIdx="2" presStyleCnt="7">
        <dgm:presLayoutVars>
          <dgm:bulletEnabled val="1"/>
        </dgm:presLayoutVars>
      </dgm:prSet>
      <dgm:spPr/>
    </dgm:pt>
    <dgm:pt modelId="{9BFFCAF9-149D-2747-AB9D-32192E295EFB}" type="pres">
      <dgm:prSet presAssocID="{1D6BBB7B-E32C-475B-A385-3D43A98D093E}" presName="spaceBetweenRectangles" presStyleCnt="0"/>
      <dgm:spPr/>
    </dgm:pt>
    <dgm:pt modelId="{A3DF870D-5401-3047-8C57-4FF3C9817B77}" type="pres">
      <dgm:prSet presAssocID="{AA50AAE2-3324-4AAF-AF6E-54FBDD4C54D4}" presName="parentLin" presStyleCnt="0"/>
      <dgm:spPr/>
    </dgm:pt>
    <dgm:pt modelId="{A143124E-675B-BE4F-AC1D-BBDEC237859B}" type="pres">
      <dgm:prSet presAssocID="{AA50AAE2-3324-4AAF-AF6E-54FBDD4C54D4}" presName="parentLeftMargin" presStyleLbl="node1" presStyleIdx="2" presStyleCnt="7"/>
      <dgm:spPr/>
    </dgm:pt>
    <dgm:pt modelId="{7B6B9DD4-21D0-2946-BF35-B5C60B5DFE8D}" type="pres">
      <dgm:prSet presAssocID="{AA50AAE2-3324-4AAF-AF6E-54FBDD4C54D4}" presName="parentText" presStyleLbl="node1" presStyleIdx="3" presStyleCnt="7">
        <dgm:presLayoutVars>
          <dgm:chMax val="0"/>
          <dgm:bulletEnabled val="1"/>
        </dgm:presLayoutVars>
      </dgm:prSet>
      <dgm:spPr/>
    </dgm:pt>
    <dgm:pt modelId="{69646387-12E9-1E46-B68A-4E8046854EF3}" type="pres">
      <dgm:prSet presAssocID="{AA50AAE2-3324-4AAF-AF6E-54FBDD4C54D4}" presName="negativeSpace" presStyleCnt="0"/>
      <dgm:spPr/>
    </dgm:pt>
    <dgm:pt modelId="{EAB900D6-B028-CC4C-958F-1DAD5EFFBA12}" type="pres">
      <dgm:prSet presAssocID="{AA50AAE2-3324-4AAF-AF6E-54FBDD4C54D4}" presName="childText" presStyleLbl="conFgAcc1" presStyleIdx="3" presStyleCnt="7">
        <dgm:presLayoutVars>
          <dgm:bulletEnabled val="1"/>
        </dgm:presLayoutVars>
      </dgm:prSet>
      <dgm:spPr/>
    </dgm:pt>
    <dgm:pt modelId="{C201AAF7-F176-7F4D-9EA8-0621DBB31EB1}" type="pres">
      <dgm:prSet presAssocID="{08E24ACA-A4E6-40BB-842B-E5769455661D}" presName="spaceBetweenRectangles" presStyleCnt="0"/>
      <dgm:spPr/>
    </dgm:pt>
    <dgm:pt modelId="{EB557F56-7373-8041-9698-B46508D88F89}" type="pres">
      <dgm:prSet presAssocID="{17D0E0C9-6030-4B7C-A0D9-5548EA3E102E}" presName="parentLin" presStyleCnt="0"/>
      <dgm:spPr/>
    </dgm:pt>
    <dgm:pt modelId="{3DB02B85-C4BC-8A4B-83A3-86FA1DDB85F6}" type="pres">
      <dgm:prSet presAssocID="{17D0E0C9-6030-4B7C-A0D9-5548EA3E102E}" presName="parentLeftMargin" presStyleLbl="node1" presStyleIdx="3" presStyleCnt="7"/>
      <dgm:spPr/>
    </dgm:pt>
    <dgm:pt modelId="{DDB5C9D1-5DA2-C44E-A53C-BC4D119FB3AF}" type="pres">
      <dgm:prSet presAssocID="{17D0E0C9-6030-4B7C-A0D9-5548EA3E102E}" presName="parentText" presStyleLbl="node1" presStyleIdx="4" presStyleCnt="7">
        <dgm:presLayoutVars>
          <dgm:chMax val="0"/>
          <dgm:bulletEnabled val="1"/>
        </dgm:presLayoutVars>
      </dgm:prSet>
      <dgm:spPr/>
    </dgm:pt>
    <dgm:pt modelId="{CD97CF66-0DEB-5149-820A-077B20B8229A}" type="pres">
      <dgm:prSet presAssocID="{17D0E0C9-6030-4B7C-A0D9-5548EA3E102E}" presName="negativeSpace" presStyleCnt="0"/>
      <dgm:spPr/>
    </dgm:pt>
    <dgm:pt modelId="{F81CF21B-A6D2-554A-B331-C2C90FA6C839}" type="pres">
      <dgm:prSet presAssocID="{17D0E0C9-6030-4B7C-A0D9-5548EA3E102E}" presName="childText" presStyleLbl="conFgAcc1" presStyleIdx="4" presStyleCnt="7">
        <dgm:presLayoutVars>
          <dgm:bulletEnabled val="1"/>
        </dgm:presLayoutVars>
      </dgm:prSet>
      <dgm:spPr/>
    </dgm:pt>
    <dgm:pt modelId="{3C246336-B1CF-1B49-B737-D0D5150379BD}" type="pres">
      <dgm:prSet presAssocID="{732B9CA1-5A77-40CB-A61D-499D0C2B97B3}" presName="spaceBetweenRectangles" presStyleCnt="0"/>
      <dgm:spPr/>
    </dgm:pt>
    <dgm:pt modelId="{A3E79A8D-3BD4-744D-A7E8-8588A990087D}" type="pres">
      <dgm:prSet presAssocID="{FEA96689-3EAB-4A29-BC4C-38A55DF56FB3}" presName="parentLin" presStyleCnt="0"/>
      <dgm:spPr/>
    </dgm:pt>
    <dgm:pt modelId="{F9745ADE-EA3A-2B4A-87FD-572E490978A0}" type="pres">
      <dgm:prSet presAssocID="{FEA96689-3EAB-4A29-BC4C-38A55DF56FB3}" presName="parentLeftMargin" presStyleLbl="node1" presStyleIdx="4" presStyleCnt="7"/>
      <dgm:spPr/>
    </dgm:pt>
    <dgm:pt modelId="{510509B6-551C-3C40-8F80-81A11806C5F3}" type="pres">
      <dgm:prSet presAssocID="{FEA96689-3EAB-4A29-BC4C-38A55DF56FB3}" presName="parentText" presStyleLbl="node1" presStyleIdx="5" presStyleCnt="7">
        <dgm:presLayoutVars>
          <dgm:chMax val="0"/>
          <dgm:bulletEnabled val="1"/>
        </dgm:presLayoutVars>
      </dgm:prSet>
      <dgm:spPr/>
    </dgm:pt>
    <dgm:pt modelId="{099F912E-C8B2-7A43-AC02-35087B5F7710}" type="pres">
      <dgm:prSet presAssocID="{FEA96689-3EAB-4A29-BC4C-38A55DF56FB3}" presName="negativeSpace" presStyleCnt="0"/>
      <dgm:spPr/>
    </dgm:pt>
    <dgm:pt modelId="{2BA5F23E-BF53-2544-A29A-8D80E4E283D2}" type="pres">
      <dgm:prSet presAssocID="{FEA96689-3EAB-4A29-BC4C-38A55DF56FB3}" presName="childText" presStyleLbl="conFgAcc1" presStyleIdx="5" presStyleCnt="7">
        <dgm:presLayoutVars>
          <dgm:bulletEnabled val="1"/>
        </dgm:presLayoutVars>
      </dgm:prSet>
      <dgm:spPr/>
    </dgm:pt>
    <dgm:pt modelId="{74B7794A-7F4F-6A4A-BCB1-A5EE1A86E407}" type="pres">
      <dgm:prSet presAssocID="{6C32492A-E93A-4F20-83C8-4A6E1B659EF9}" presName="spaceBetweenRectangles" presStyleCnt="0"/>
      <dgm:spPr/>
    </dgm:pt>
    <dgm:pt modelId="{9DC9B8DD-FC68-954D-8C3C-4A6A6E45AD34}" type="pres">
      <dgm:prSet presAssocID="{82487D20-CE3E-4B96-9C5D-9492349C01EF}" presName="parentLin" presStyleCnt="0"/>
      <dgm:spPr/>
    </dgm:pt>
    <dgm:pt modelId="{6CCCB60B-FEE2-9547-93BD-B0C678A55BCD}" type="pres">
      <dgm:prSet presAssocID="{82487D20-CE3E-4B96-9C5D-9492349C01EF}" presName="parentLeftMargin" presStyleLbl="node1" presStyleIdx="5" presStyleCnt="7"/>
      <dgm:spPr/>
    </dgm:pt>
    <dgm:pt modelId="{A2A1FACB-7C7E-8E4F-8C0A-ACF710BF294F}" type="pres">
      <dgm:prSet presAssocID="{82487D20-CE3E-4B96-9C5D-9492349C01EF}" presName="parentText" presStyleLbl="node1" presStyleIdx="6" presStyleCnt="7">
        <dgm:presLayoutVars>
          <dgm:chMax val="0"/>
          <dgm:bulletEnabled val="1"/>
        </dgm:presLayoutVars>
      </dgm:prSet>
      <dgm:spPr/>
    </dgm:pt>
    <dgm:pt modelId="{CFA26EBD-7BD2-6848-9604-CAA53DC26714}" type="pres">
      <dgm:prSet presAssocID="{82487D20-CE3E-4B96-9C5D-9492349C01EF}" presName="negativeSpace" presStyleCnt="0"/>
      <dgm:spPr/>
    </dgm:pt>
    <dgm:pt modelId="{DEC927C7-CED8-9D45-A15A-65460429C07B}" type="pres">
      <dgm:prSet presAssocID="{82487D20-CE3E-4B96-9C5D-9492349C01EF}" presName="childText" presStyleLbl="conFgAcc1" presStyleIdx="6" presStyleCnt="7">
        <dgm:presLayoutVars>
          <dgm:bulletEnabled val="1"/>
        </dgm:presLayoutVars>
      </dgm:prSet>
      <dgm:spPr/>
    </dgm:pt>
  </dgm:ptLst>
  <dgm:cxnLst>
    <dgm:cxn modelId="{5B208E0E-89EC-3B45-B069-F32E79A9C656}" type="presOf" srcId="{03C24EAD-925F-4AD6-9866-470568D3CD2C}" destId="{7BAF73CB-08B0-1A49-80BE-E18BB76D2093}" srcOrd="1" destOrd="0" presId="urn:microsoft.com/office/officeart/2005/8/layout/list1"/>
    <dgm:cxn modelId="{D91B6520-E87D-47EB-BD4C-F48EE0A44D3C}" srcId="{4EFFFDF8-135C-40BB-9F53-BCA8EA24FC6F}" destId="{17D0E0C9-6030-4B7C-A0D9-5548EA3E102E}" srcOrd="4" destOrd="0" parTransId="{915C7EA3-A1C7-4DE9-AA7B-A0C439A95E2F}" sibTransId="{732B9CA1-5A77-40CB-A61D-499D0C2B97B3}"/>
    <dgm:cxn modelId="{C5419827-D91C-9641-BD85-459371A72251}" type="presOf" srcId="{03C24EAD-925F-4AD6-9866-470568D3CD2C}" destId="{1BAA30F2-D194-1B41-8C90-131207ADEEB1}" srcOrd="0" destOrd="0" presId="urn:microsoft.com/office/officeart/2005/8/layout/list1"/>
    <dgm:cxn modelId="{4045F72A-DA72-B14A-921B-2A808E61F0F3}" type="presOf" srcId="{AA50AAE2-3324-4AAF-AF6E-54FBDD4C54D4}" destId="{A143124E-675B-BE4F-AC1D-BBDEC237859B}" srcOrd="0" destOrd="0" presId="urn:microsoft.com/office/officeart/2005/8/layout/list1"/>
    <dgm:cxn modelId="{A7A6403D-2D04-A841-A500-1639626EA4F3}" type="presOf" srcId="{FEA96689-3EAB-4A29-BC4C-38A55DF56FB3}" destId="{510509B6-551C-3C40-8F80-81A11806C5F3}" srcOrd="1" destOrd="0" presId="urn:microsoft.com/office/officeart/2005/8/layout/list1"/>
    <dgm:cxn modelId="{3B289743-2521-0E46-BC75-53A635988B96}" type="presOf" srcId="{F248D8A2-B1E3-4841-A6C9-4DC0A4C5FF33}" destId="{073714C5-F5C0-BA46-AB0D-ED2B13147760}" srcOrd="1" destOrd="0" presId="urn:microsoft.com/office/officeart/2005/8/layout/list1"/>
    <dgm:cxn modelId="{B0506F57-2875-4E02-83B5-76777F596C7F}" srcId="{4EFFFDF8-135C-40BB-9F53-BCA8EA24FC6F}" destId="{FEA96689-3EAB-4A29-BC4C-38A55DF56FB3}" srcOrd="5" destOrd="0" parTransId="{51CA4661-9247-47C7-B38C-54D0A73CA02F}" sibTransId="{6C32492A-E93A-4F20-83C8-4A6E1B659EF9}"/>
    <dgm:cxn modelId="{48942E6A-A62A-B94E-9C1A-4F337590546E}" type="presOf" srcId="{44FB47D5-673A-4134-B6AA-DC10BD65B380}" destId="{582E39A0-1B29-7946-8FF9-1A19E9DDD024}" srcOrd="1" destOrd="0" presId="urn:microsoft.com/office/officeart/2005/8/layout/list1"/>
    <dgm:cxn modelId="{712F7377-92F6-4B13-971B-E79B42CE5E41}" srcId="{4EFFFDF8-135C-40BB-9F53-BCA8EA24FC6F}" destId="{44FB47D5-673A-4134-B6AA-DC10BD65B380}" srcOrd="1" destOrd="0" parTransId="{8F92DB07-E678-4B44-91FD-F6649CCFF1FB}" sibTransId="{879D16B9-5666-43C4-9469-7DA589024547}"/>
    <dgm:cxn modelId="{12963D98-2DE5-CA47-9CFF-2A5C824F3326}" type="presOf" srcId="{44FB47D5-673A-4134-B6AA-DC10BD65B380}" destId="{8351356D-10A4-F14C-82B1-40598538E3CA}" srcOrd="0" destOrd="0" presId="urn:microsoft.com/office/officeart/2005/8/layout/list1"/>
    <dgm:cxn modelId="{49B5329B-7E4A-4D4A-BA7E-BA0DDB4FB2A8}" type="presOf" srcId="{17D0E0C9-6030-4B7C-A0D9-5548EA3E102E}" destId="{3DB02B85-C4BC-8A4B-83A3-86FA1DDB85F6}" srcOrd="0" destOrd="0" presId="urn:microsoft.com/office/officeart/2005/8/layout/list1"/>
    <dgm:cxn modelId="{C0C7B4A0-9699-934C-89D0-969318D81FA9}" type="presOf" srcId="{82487D20-CE3E-4B96-9C5D-9492349C01EF}" destId="{A2A1FACB-7C7E-8E4F-8C0A-ACF710BF294F}" srcOrd="1" destOrd="0" presId="urn:microsoft.com/office/officeart/2005/8/layout/list1"/>
    <dgm:cxn modelId="{2C06CCA5-A445-0B47-AF05-A6DD85FC47AB}" type="presOf" srcId="{17D0E0C9-6030-4B7C-A0D9-5548EA3E102E}" destId="{DDB5C9D1-5DA2-C44E-A53C-BC4D119FB3AF}" srcOrd="1" destOrd="0" presId="urn:microsoft.com/office/officeart/2005/8/layout/list1"/>
    <dgm:cxn modelId="{6994D0A6-2E28-4E62-9802-E36B05237C6B}" srcId="{4EFFFDF8-135C-40BB-9F53-BCA8EA24FC6F}" destId="{F248D8A2-B1E3-4841-A6C9-4DC0A4C5FF33}" srcOrd="2" destOrd="0" parTransId="{966A73F5-77E9-4349-9E97-2A2BD394CF37}" sibTransId="{1D6BBB7B-E32C-475B-A385-3D43A98D093E}"/>
    <dgm:cxn modelId="{994732AE-AA16-3849-BB35-850F1104D177}" type="presOf" srcId="{AA50AAE2-3324-4AAF-AF6E-54FBDD4C54D4}" destId="{7B6B9DD4-21D0-2946-BF35-B5C60B5DFE8D}" srcOrd="1" destOrd="0" presId="urn:microsoft.com/office/officeart/2005/8/layout/list1"/>
    <dgm:cxn modelId="{E5FB41B1-33D3-2E42-A866-4365C07E82FC}" type="presOf" srcId="{F248D8A2-B1E3-4841-A6C9-4DC0A4C5FF33}" destId="{6A99AC08-4A62-A548-B5CB-9660522FF4A4}" srcOrd="0" destOrd="0" presId="urn:microsoft.com/office/officeart/2005/8/layout/list1"/>
    <dgm:cxn modelId="{2F8273B6-0DD9-4130-9C61-5EEC265C2279}" srcId="{4EFFFDF8-135C-40BB-9F53-BCA8EA24FC6F}" destId="{AA50AAE2-3324-4AAF-AF6E-54FBDD4C54D4}" srcOrd="3" destOrd="0" parTransId="{E04C6C67-0C5B-4B29-8888-5D4CB6E8C066}" sibTransId="{08E24ACA-A4E6-40BB-842B-E5769455661D}"/>
    <dgm:cxn modelId="{E184C3CA-5B91-C74B-8FB9-FE4AEB5C9051}" type="presOf" srcId="{82487D20-CE3E-4B96-9C5D-9492349C01EF}" destId="{6CCCB60B-FEE2-9547-93BD-B0C678A55BCD}" srcOrd="0" destOrd="0" presId="urn:microsoft.com/office/officeart/2005/8/layout/list1"/>
    <dgm:cxn modelId="{FD0765D7-24C0-5841-8D38-407B2C46D795}" type="presOf" srcId="{4EFFFDF8-135C-40BB-9F53-BCA8EA24FC6F}" destId="{EE1D269F-DDDA-6A4F-9757-E758FA346522}" srcOrd="0" destOrd="0" presId="urn:microsoft.com/office/officeart/2005/8/layout/list1"/>
    <dgm:cxn modelId="{A32E08DD-B97F-46F3-AB4B-9BDFFEBF79AA}" srcId="{4EFFFDF8-135C-40BB-9F53-BCA8EA24FC6F}" destId="{03C24EAD-925F-4AD6-9866-470568D3CD2C}" srcOrd="0" destOrd="0" parTransId="{07F70E2B-6D0A-4E9E-8792-5BF05685FCD1}" sibTransId="{6F394F27-4C51-4DA3-B805-9DD5CAA7F817}"/>
    <dgm:cxn modelId="{BBA668EF-955D-4A03-9858-F761583603B7}" srcId="{4EFFFDF8-135C-40BB-9F53-BCA8EA24FC6F}" destId="{82487D20-CE3E-4B96-9C5D-9492349C01EF}" srcOrd="6" destOrd="0" parTransId="{430A5F7A-52BB-4959-99B9-CF5C1EDAAA27}" sibTransId="{F01CE508-20DD-454A-9779-59A8ADFCE91C}"/>
    <dgm:cxn modelId="{BD5CD3F5-65B6-974B-8B2D-E65E371FD08C}" type="presOf" srcId="{FEA96689-3EAB-4A29-BC4C-38A55DF56FB3}" destId="{F9745ADE-EA3A-2B4A-87FD-572E490978A0}" srcOrd="0" destOrd="0" presId="urn:microsoft.com/office/officeart/2005/8/layout/list1"/>
    <dgm:cxn modelId="{2DF084D0-C15F-6E42-B1B4-323AAE19360F}" type="presParOf" srcId="{EE1D269F-DDDA-6A4F-9757-E758FA346522}" destId="{B68E6081-228F-B540-88C4-27C121ACEF27}" srcOrd="0" destOrd="0" presId="urn:microsoft.com/office/officeart/2005/8/layout/list1"/>
    <dgm:cxn modelId="{BFBFA22D-0829-764E-AB54-CBF9E77CBFA5}" type="presParOf" srcId="{B68E6081-228F-B540-88C4-27C121ACEF27}" destId="{1BAA30F2-D194-1B41-8C90-131207ADEEB1}" srcOrd="0" destOrd="0" presId="urn:microsoft.com/office/officeart/2005/8/layout/list1"/>
    <dgm:cxn modelId="{81443D7C-C8B4-0D43-B066-8829919CEEF2}" type="presParOf" srcId="{B68E6081-228F-B540-88C4-27C121ACEF27}" destId="{7BAF73CB-08B0-1A49-80BE-E18BB76D2093}" srcOrd="1" destOrd="0" presId="urn:microsoft.com/office/officeart/2005/8/layout/list1"/>
    <dgm:cxn modelId="{F312291C-C2FB-6A43-80DB-D72AFDF7FC46}" type="presParOf" srcId="{EE1D269F-DDDA-6A4F-9757-E758FA346522}" destId="{CE758286-8BE0-2D40-9EE8-6C6BD43C3259}" srcOrd="1" destOrd="0" presId="urn:microsoft.com/office/officeart/2005/8/layout/list1"/>
    <dgm:cxn modelId="{EBCE31AF-2737-384B-BCAA-F22E01FAB13E}" type="presParOf" srcId="{EE1D269F-DDDA-6A4F-9757-E758FA346522}" destId="{E3F4E888-C916-4543-B7B6-179A83811DE5}" srcOrd="2" destOrd="0" presId="urn:microsoft.com/office/officeart/2005/8/layout/list1"/>
    <dgm:cxn modelId="{20FA51B9-41A0-944F-A5B6-2FFF2A31CBE3}" type="presParOf" srcId="{EE1D269F-DDDA-6A4F-9757-E758FA346522}" destId="{DD337CB5-AFA1-0F4D-875F-63059501FC4B}" srcOrd="3" destOrd="0" presId="urn:microsoft.com/office/officeart/2005/8/layout/list1"/>
    <dgm:cxn modelId="{95E7806E-B580-3940-87E6-ED80CC6EC422}" type="presParOf" srcId="{EE1D269F-DDDA-6A4F-9757-E758FA346522}" destId="{4F29D164-B65E-A643-8B97-28BAAB5C66F2}" srcOrd="4" destOrd="0" presId="urn:microsoft.com/office/officeart/2005/8/layout/list1"/>
    <dgm:cxn modelId="{8A30F5CB-B791-6C40-A0FA-BFCE7F5E55A4}" type="presParOf" srcId="{4F29D164-B65E-A643-8B97-28BAAB5C66F2}" destId="{8351356D-10A4-F14C-82B1-40598538E3CA}" srcOrd="0" destOrd="0" presId="urn:microsoft.com/office/officeart/2005/8/layout/list1"/>
    <dgm:cxn modelId="{7EEE3B24-8D15-D340-9FFA-31E291040785}" type="presParOf" srcId="{4F29D164-B65E-A643-8B97-28BAAB5C66F2}" destId="{582E39A0-1B29-7946-8FF9-1A19E9DDD024}" srcOrd="1" destOrd="0" presId="urn:microsoft.com/office/officeart/2005/8/layout/list1"/>
    <dgm:cxn modelId="{80782D13-D2B9-BD46-BD5C-E0A25292A1D8}" type="presParOf" srcId="{EE1D269F-DDDA-6A4F-9757-E758FA346522}" destId="{B31EF99F-3BB8-9D4F-ABA2-472189C15D20}" srcOrd="5" destOrd="0" presId="urn:microsoft.com/office/officeart/2005/8/layout/list1"/>
    <dgm:cxn modelId="{69A8E1EF-8CD4-FA49-88B6-D6C4AFA9F973}" type="presParOf" srcId="{EE1D269F-DDDA-6A4F-9757-E758FA346522}" destId="{9E08547A-FCA0-7F4F-BB2E-ABDBE91498DF}" srcOrd="6" destOrd="0" presId="urn:microsoft.com/office/officeart/2005/8/layout/list1"/>
    <dgm:cxn modelId="{6DF7D9C1-E142-6E4D-A584-C51ED58B6EA5}" type="presParOf" srcId="{EE1D269F-DDDA-6A4F-9757-E758FA346522}" destId="{CACCD74C-ECE7-F445-95D0-D93BBC0DF5AC}" srcOrd="7" destOrd="0" presId="urn:microsoft.com/office/officeart/2005/8/layout/list1"/>
    <dgm:cxn modelId="{B3434F4B-C674-2247-A842-FF778C644046}" type="presParOf" srcId="{EE1D269F-DDDA-6A4F-9757-E758FA346522}" destId="{EC9B87DF-21FB-9F43-99AE-79DB6580CF00}" srcOrd="8" destOrd="0" presId="urn:microsoft.com/office/officeart/2005/8/layout/list1"/>
    <dgm:cxn modelId="{52392BAD-74F7-E645-8F55-74CC3B83F40B}" type="presParOf" srcId="{EC9B87DF-21FB-9F43-99AE-79DB6580CF00}" destId="{6A99AC08-4A62-A548-B5CB-9660522FF4A4}" srcOrd="0" destOrd="0" presId="urn:microsoft.com/office/officeart/2005/8/layout/list1"/>
    <dgm:cxn modelId="{4EC937B1-41CF-934E-920A-1243414A9AB7}" type="presParOf" srcId="{EC9B87DF-21FB-9F43-99AE-79DB6580CF00}" destId="{073714C5-F5C0-BA46-AB0D-ED2B13147760}" srcOrd="1" destOrd="0" presId="urn:microsoft.com/office/officeart/2005/8/layout/list1"/>
    <dgm:cxn modelId="{4C2DB62D-36DE-C646-816F-75858069232C}" type="presParOf" srcId="{EE1D269F-DDDA-6A4F-9757-E758FA346522}" destId="{F2378941-B0E1-4743-B834-85B928C87A3E}" srcOrd="9" destOrd="0" presId="urn:microsoft.com/office/officeart/2005/8/layout/list1"/>
    <dgm:cxn modelId="{B2942E65-84E1-1F49-A2CA-4CDF7A37599D}" type="presParOf" srcId="{EE1D269F-DDDA-6A4F-9757-E758FA346522}" destId="{4B8CF5CA-0B5B-1D4D-8F2C-7FF529859C48}" srcOrd="10" destOrd="0" presId="urn:microsoft.com/office/officeart/2005/8/layout/list1"/>
    <dgm:cxn modelId="{E7122D08-1121-A345-8836-D69202FC3525}" type="presParOf" srcId="{EE1D269F-DDDA-6A4F-9757-E758FA346522}" destId="{9BFFCAF9-149D-2747-AB9D-32192E295EFB}" srcOrd="11" destOrd="0" presId="urn:microsoft.com/office/officeart/2005/8/layout/list1"/>
    <dgm:cxn modelId="{20762F6C-271E-E44C-B9DE-BB15E92185E8}" type="presParOf" srcId="{EE1D269F-DDDA-6A4F-9757-E758FA346522}" destId="{A3DF870D-5401-3047-8C57-4FF3C9817B77}" srcOrd="12" destOrd="0" presId="urn:microsoft.com/office/officeart/2005/8/layout/list1"/>
    <dgm:cxn modelId="{8F49138A-BBBC-A441-8780-B4E188AF1D06}" type="presParOf" srcId="{A3DF870D-5401-3047-8C57-4FF3C9817B77}" destId="{A143124E-675B-BE4F-AC1D-BBDEC237859B}" srcOrd="0" destOrd="0" presId="urn:microsoft.com/office/officeart/2005/8/layout/list1"/>
    <dgm:cxn modelId="{C06D4C8C-81BF-4346-9290-AAAAC552CAAE}" type="presParOf" srcId="{A3DF870D-5401-3047-8C57-4FF3C9817B77}" destId="{7B6B9DD4-21D0-2946-BF35-B5C60B5DFE8D}" srcOrd="1" destOrd="0" presId="urn:microsoft.com/office/officeart/2005/8/layout/list1"/>
    <dgm:cxn modelId="{A832858D-8FFA-5040-A33C-C2CDC156111D}" type="presParOf" srcId="{EE1D269F-DDDA-6A4F-9757-E758FA346522}" destId="{69646387-12E9-1E46-B68A-4E8046854EF3}" srcOrd="13" destOrd="0" presId="urn:microsoft.com/office/officeart/2005/8/layout/list1"/>
    <dgm:cxn modelId="{C7024268-E606-0F48-9655-5E3E9251F86D}" type="presParOf" srcId="{EE1D269F-DDDA-6A4F-9757-E758FA346522}" destId="{EAB900D6-B028-CC4C-958F-1DAD5EFFBA12}" srcOrd="14" destOrd="0" presId="urn:microsoft.com/office/officeart/2005/8/layout/list1"/>
    <dgm:cxn modelId="{720A16BD-9AE3-394F-8246-82A1B6FB1810}" type="presParOf" srcId="{EE1D269F-DDDA-6A4F-9757-E758FA346522}" destId="{C201AAF7-F176-7F4D-9EA8-0621DBB31EB1}" srcOrd="15" destOrd="0" presId="urn:microsoft.com/office/officeart/2005/8/layout/list1"/>
    <dgm:cxn modelId="{48F5DD8D-3DF2-4547-995E-4682AD424D91}" type="presParOf" srcId="{EE1D269F-DDDA-6A4F-9757-E758FA346522}" destId="{EB557F56-7373-8041-9698-B46508D88F89}" srcOrd="16" destOrd="0" presId="urn:microsoft.com/office/officeart/2005/8/layout/list1"/>
    <dgm:cxn modelId="{8C451A25-1894-6544-92FC-47626D830338}" type="presParOf" srcId="{EB557F56-7373-8041-9698-B46508D88F89}" destId="{3DB02B85-C4BC-8A4B-83A3-86FA1DDB85F6}" srcOrd="0" destOrd="0" presId="urn:microsoft.com/office/officeart/2005/8/layout/list1"/>
    <dgm:cxn modelId="{CE3CBCB4-53E3-3448-A2D7-DCCF21358816}" type="presParOf" srcId="{EB557F56-7373-8041-9698-B46508D88F89}" destId="{DDB5C9D1-5DA2-C44E-A53C-BC4D119FB3AF}" srcOrd="1" destOrd="0" presId="urn:microsoft.com/office/officeart/2005/8/layout/list1"/>
    <dgm:cxn modelId="{DAE7809A-38AD-0041-AC53-898E302DDCA8}" type="presParOf" srcId="{EE1D269F-DDDA-6A4F-9757-E758FA346522}" destId="{CD97CF66-0DEB-5149-820A-077B20B8229A}" srcOrd="17" destOrd="0" presId="urn:microsoft.com/office/officeart/2005/8/layout/list1"/>
    <dgm:cxn modelId="{88F71190-4124-3E4F-9A09-AF55CC47DB84}" type="presParOf" srcId="{EE1D269F-DDDA-6A4F-9757-E758FA346522}" destId="{F81CF21B-A6D2-554A-B331-C2C90FA6C839}" srcOrd="18" destOrd="0" presId="urn:microsoft.com/office/officeart/2005/8/layout/list1"/>
    <dgm:cxn modelId="{677D5A5C-99A1-484F-B0A1-64F5393E6AEA}" type="presParOf" srcId="{EE1D269F-DDDA-6A4F-9757-E758FA346522}" destId="{3C246336-B1CF-1B49-B737-D0D5150379BD}" srcOrd="19" destOrd="0" presId="urn:microsoft.com/office/officeart/2005/8/layout/list1"/>
    <dgm:cxn modelId="{A6464799-5B3D-C949-83C4-671E3AA2BF87}" type="presParOf" srcId="{EE1D269F-DDDA-6A4F-9757-E758FA346522}" destId="{A3E79A8D-3BD4-744D-A7E8-8588A990087D}" srcOrd="20" destOrd="0" presId="urn:microsoft.com/office/officeart/2005/8/layout/list1"/>
    <dgm:cxn modelId="{EA52CC10-3CA7-514C-8FFB-5DCD005023F7}" type="presParOf" srcId="{A3E79A8D-3BD4-744D-A7E8-8588A990087D}" destId="{F9745ADE-EA3A-2B4A-87FD-572E490978A0}" srcOrd="0" destOrd="0" presId="urn:microsoft.com/office/officeart/2005/8/layout/list1"/>
    <dgm:cxn modelId="{3E4830BA-9DEB-AB48-BB3E-B5476FC090CA}" type="presParOf" srcId="{A3E79A8D-3BD4-744D-A7E8-8588A990087D}" destId="{510509B6-551C-3C40-8F80-81A11806C5F3}" srcOrd="1" destOrd="0" presId="urn:microsoft.com/office/officeart/2005/8/layout/list1"/>
    <dgm:cxn modelId="{AD608055-E681-AE47-BE56-4883B7816CF4}" type="presParOf" srcId="{EE1D269F-DDDA-6A4F-9757-E758FA346522}" destId="{099F912E-C8B2-7A43-AC02-35087B5F7710}" srcOrd="21" destOrd="0" presId="urn:microsoft.com/office/officeart/2005/8/layout/list1"/>
    <dgm:cxn modelId="{F2BAC83B-EFF8-8A43-A5BA-7C57E5B2FC31}" type="presParOf" srcId="{EE1D269F-DDDA-6A4F-9757-E758FA346522}" destId="{2BA5F23E-BF53-2544-A29A-8D80E4E283D2}" srcOrd="22" destOrd="0" presId="urn:microsoft.com/office/officeart/2005/8/layout/list1"/>
    <dgm:cxn modelId="{7BB4A20F-B65D-2146-9344-E250C3F101F4}" type="presParOf" srcId="{EE1D269F-DDDA-6A4F-9757-E758FA346522}" destId="{74B7794A-7F4F-6A4A-BCB1-A5EE1A86E407}" srcOrd="23" destOrd="0" presId="urn:microsoft.com/office/officeart/2005/8/layout/list1"/>
    <dgm:cxn modelId="{287AE222-AADE-9F4A-A8CD-FBBB997F2D42}" type="presParOf" srcId="{EE1D269F-DDDA-6A4F-9757-E758FA346522}" destId="{9DC9B8DD-FC68-954D-8C3C-4A6A6E45AD34}" srcOrd="24" destOrd="0" presId="urn:microsoft.com/office/officeart/2005/8/layout/list1"/>
    <dgm:cxn modelId="{07E1CA5F-6525-7B4E-96BA-FCCDD26AB42E}" type="presParOf" srcId="{9DC9B8DD-FC68-954D-8C3C-4A6A6E45AD34}" destId="{6CCCB60B-FEE2-9547-93BD-B0C678A55BCD}" srcOrd="0" destOrd="0" presId="urn:microsoft.com/office/officeart/2005/8/layout/list1"/>
    <dgm:cxn modelId="{96EE3347-A97D-DD48-81D3-A978F2A8CDCA}" type="presParOf" srcId="{9DC9B8DD-FC68-954D-8C3C-4A6A6E45AD34}" destId="{A2A1FACB-7C7E-8E4F-8C0A-ACF710BF294F}" srcOrd="1" destOrd="0" presId="urn:microsoft.com/office/officeart/2005/8/layout/list1"/>
    <dgm:cxn modelId="{EB918442-05FA-FD47-802E-9E2A469D1025}" type="presParOf" srcId="{EE1D269F-DDDA-6A4F-9757-E758FA346522}" destId="{CFA26EBD-7BD2-6848-9604-CAA53DC26714}" srcOrd="25" destOrd="0" presId="urn:microsoft.com/office/officeart/2005/8/layout/list1"/>
    <dgm:cxn modelId="{7D6D3073-9BCD-9A45-BAA6-D3A9280BC36B}" type="presParOf" srcId="{EE1D269F-DDDA-6A4F-9757-E758FA346522}" destId="{DEC927C7-CED8-9D45-A15A-65460429C07B}"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0331AE-1955-4496-952F-CFD6546942A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AB67650-BC62-494B-A3AD-52BF0444BE20}">
      <dgm:prSet/>
      <dgm:spPr/>
      <dgm:t>
        <a:bodyPr/>
        <a:lstStyle/>
        <a:p>
          <a:r>
            <a:rPr lang="en-US"/>
            <a:t>Data cleanup is the first step before converting the unstructured data to structured.</a:t>
          </a:r>
        </a:p>
      </dgm:t>
    </dgm:pt>
    <dgm:pt modelId="{7DF7E18C-933E-4056-B291-8B7A9168E6AF}" type="parTrans" cxnId="{B7B2AD94-9B33-473A-9D13-E399F65117A0}">
      <dgm:prSet/>
      <dgm:spPr/>
      <dgm:t>
        <a:bodyPr/>
        <a:lstStyle/>
        <a:p>
          <a:endParaRPr lang="en-US"/>
        </a:p>
      </dgm:t>
    </dgm:pt>
    <dgm:pt modelId="{91FDCB8D-5B51-4A5D-A2A4-30DC14C757EC}" type="sibTrans" cxnId="{B7B2AD94-9B33-473A-9D13-E399F65117A0}">
      <dgm:prSet/>
      <dgm:spPr/>
      <dgm:t>
        <a:bodyPr/>
        <a:lstStyle/>
        <a:p>
          <a:endParaRPr lang="en-US"/>
        </a:p>
      </dgm:t>
    </dgm:pt>
    <dgm:pt modelId="{4710027F-0DC3-46E4-B67E-ACE037034D76}">
      <dgm:prSet/>
      <dgm:spPr/>
      <dgm:t>
        <a:bodyPr/>
        <a:lstStyle/>
        <a:p>
          <a:r>
            <a:rPr lang="en-US" dirty="0"/>
            <a:t>To reduce redundancy and other issues raise in data cleanup, we create standard rules by making a list of rules about the way data has to be entered</a:t>
          </a:r>
        </a:p>
      </dgm:t>
    </dgm:pt>
    <dgm:pt modelId="{C7627A34-52FD-48F1-A25F-6B860C025318}" type="parTrans" cxnId="{8F7B1823-BB36-49E5-92EC-C9F2E36A1481}">
      <dgm:prSet/>
      <dgm:spPr/>
      <dgm:t>
        <a:bodyPr/>
        <a:lstStyle/>
        <a:p>
          <a:endParaRPr lang="en-US"/>
        </a:p>
      </dgm:t>
    </dgm:pt>
    <dgm:pt modelId="{A10FD570-5FF4-4492-A265-06A724E77098}" type="sibTrans" cxnId="{8F7B1823-BB36-49E5-92EC-C9F2E36A1481}">
      <dgm:prSet/>
      <dgm:spPr/>
      <dgm:t>
        <a:bodyPr/>
        <a:lstStyle/>
        <a:p>
          <a:endParaRPr lang="en-US"/>
        </a:p>
      </dgm:t>
    </dgm:pt>
    <dgm:pt modelId="{DFCE736A-79A5-4EFA-A3E3-9FFBC71917AF}">
      <dgm:prSet/>
      <dgm:spPr/>
      <dgm:t>
        <a:bodyPr/>
        <a:lstStyle/>
        <a:p>
          <a:r>
            <a:rPr lang="en-US"/>
            <a:t>Remove irrelevant data, filter out data outliers, deal with missing data and remove duplicates.</a:t>
          </a:r>
        </a:p>
      </dgm:t>
    </dgm:pt>
    <dgm:pt modelId="{8F84BC30-10CF-4259-AAC5-81238990BF6F}" type="parTrans" cxnId="{8686BA52-FEDE-472B-9629-41E9E07AF3DA}">
      <dgm:prSet/>
      <dgm:spPr/>
      <dgm:t>
        <a:bodyPr/>
        <a:lstStyle/>
        <a:p>
          <a:endParaRPr lang="en-US"/>
        </a:p>
      </dgm:t>
    </dgm:pt>
    <dgm:pt modelId="{EC1582CE-78FE-49AF-A435-F94B2A376D32}" type="sibTrans" cxnId="{8686BA52-FEDE-472B-9629-41E9E07AF3DA}">
      <dgm:prSet/>
      <dgm:spPr/>
      <dgm:t>
        <a:bodyPr/>
        <a:lstStyle/>
        <a:p>
          <a:endParaRPr lang="en-US"/>
        </a:p>
      </dgm:t>
    </dgm:pt>
    <dgm:pt modelId="{E344AB14-4570-498C-A671-47CE8012A7F1}">
      <dgm:prSet/>
      <dgm:spPr/>
      <dgm:t>
        <a:bodyPr/>
        <a:lstStyle/>
        <a:p>
          <a:r>
            <a:rPr lang="en-US"/>
            <a:t>Frame a structure and metadata that is required to store the converted unstructured data.</a:t>
          </a:r>
        </a:p>
      </dgm:t>
    </dgm:pt>
    <dgm:pt modelId="{3BFA290C-086B-4074-8933-1267A8998E7C}" type="parTrans" cxnId="{10D7A97E-F268-401F-93B7-834EEBF55C92}">
      <dgm:prSet/>
      <dgm:spPr/>
      <dgm:t>
        <a:bodyPr/>
        <a:lstStyle/>
        <a:p>
          <a:endParaRPr lang="en-US"/>
        </a:p>
      </dgm:t>
    </dgm:pt>
    <dgm:pt modelId="{5ECCBC22-AFCD-405D-A4BA-B6FD0841DB06}" type="sibTrans" cxnId="{10D7A97E-F268-401F-93B7-834EEBF55C92}">
      <dgm:prSet/>
      <dgm:spPr/>
      <dgm:t>
        <a:bodyPr/>
        <a:lstStyle/>
        <a:p>
          <a:endParaRPr lang="en-US"/>
        </a:p>
      </dgm:t>
    </dgm:pt>
    <dgm:pt modelId="{BB7CAEB2-7354-4BFA-9123-0A925D6E71CE}">
      <dgm:prSet/>
      <dgm:spPr/>
      <dgm:t>
        <a:bodyPr/>
        <a:lstStyle/>
        <a:p>
          <a:r>
            <a:rPr lang="en-US"/>
            <a:t>Hive is not designed for the OLTP (Online transaction processing). We can use it for OLAP.</a:t>
          </a:r>
        </a:p>
      </dgm:t>
    </dgm:pt>
    <dgm:pt modelId="{D7832D4C-D28B-4301-8BE6-CA6313C589C9}" type="parTrans" cxnId="{AC0A4A14-00F7-411A-93AA-F886B38E2C5C}">
      <dgm:prSet/>
      <dgm:spPr/>
      <dgm:t>
        <a:bodyPr/>
        <a:lstStyle/>
        <a:p>
          <a:endParaRPr lang="en-US"/>
        </a:p>
      </dgm:t>
    </dgm:pt>
    <dgm:pt modelId="{45980F7C-FCBB-44CB-93E2-FFC02A5B6320}" type="sibTrans" cxnId="{AC0A4A14-00F7-411A-93AA-F886B38E2C5C}">
      <dgm:prSet/>
      <dgm:spPr/>
      <dgm:t>
        <a:bodyPr/>
        <a:lstStyle/>
        <a:p>
          <a:endParaRPr lang="en-US"/>
        </a:p>
      </dgm:t>
    </dgm:pt>
    <dgm:pt modelId="{E2B6A59E-992D-4869-9296-FFF782AF0901}">
      <dgm:prSet/>
      <dgm:spPr/>
      <dgm:t>
        <a:bodyPr/>
        <a:lstStyle/>
        <a:p>
          <a:r>
            <a:rPr lang="en-US"/>
            <a:t>Hive does not provide insert and update at row level and so it is not suitable for OLTP system.</a:t>
          </a:r>
        </a:p>
      </dgm:t>
    </dgm:pt>
    <dgm:pt modelId="{B95A0967-19ED-41F4-8490-5D52EB2A991F}" type="parTrans" cxnId="{D0AEB656-A357-44E3-8A30-D743537FEFD5}">
      <dgm:prSet/>
      <dgm:spPr/>
      <dgm:t>
        <a:bodyPr/>
        <a:lstStyle/>
        <a:p>
          <a:endParaRPr lang="en-US"/>
        </a:p>
      </dgm:t>
    </dgm:pt>
    <dgm:pt modelId="{24CD0F2E-7D23-486D-BEED-6A4C0C4D9D2E}" type="sibTrans" cxnId="{D0AEB656-A357-44E3-8A30-D743537FEFD5}">
      <dgm:prSet/>
      <dgm:spPr/>
      <dgm:t>
        <a:bodyPr/>
        <a:lstStyle/>
        <a:p>
          <a:endParaRPr lang="en-US"/>
        </a:p>
      </dgm:t>
    </dgm:pt>
    <dgm:pt modelId="{63031622-778D-0347-8EC2-23CCE5CFA731}" type="pres">
      <dgm:prSet presAssocID="{CE0331AE-1955-4496-952F-CFD6546942AA}" presName="linear" presStyleCnt="0">
        <dgm:presLayoutVars>
          <dgm:animLvl val="lvl"/>
          <dgm:resizeHandles val="exact"/>
        </dgm:presLayoutVars>
      </dgm:prSet>
      <dgm:spPr/>
    </dgm:pt>
    <dgm:pt modelId="{A5DA30F0-E9DA-0144-A658-72DD5A00B124}" type="pres">
      <dgm:prSet presAssocID="{5AB67650-BC62-494B-A3AD-52BF0444BE20}" presName="parentText" presStyleLbl="node1" presStyleIdx="0" presStyleCnt="6">
        <dgm:presLayoutVars>
          <dgm:chMax val="0"/>
          <dgm:bulletEnabled val="1"/>
        </dgm:presLayoutVars>
      </dgm:prSet>
      <dgm:spPr/>
    </dgm:pt>
    <dgm:pt modelId="{A5308476-A7D0-7544-868C-0BDF26F26364}" type="pres">
      <dgm:prSet presAssocID="{91FDCB8D-5B51-4A5D-A2A4-30DC14C757EC}" presName="spacer" presStyleCnt="0"/>
      <dgm:spPr/>
    </dgm:pt>
    <dgm:pt modelId="{0ABBEE53-3752-D142-A6C5-3726704A55AC}" type="pres">
      <dgm:prSet presAssocID="{4710027F-0DC3-46E4-B67E-ACE037034D76}" presName="parentText" presStyleLbl="node1" presStyleIdx="1" presStyleCnt="6">
        <dgm:presLayoutVars>
          <dgm:chMax val="0"/>
          <dgm:bulletEnabled val="1"/>
        </dgm:presLayoutVars>
      </dgm:prSet>
      <dgm:spPr/>
    </dgm:pt>
    <dgm:pt modelId="{5A0C4085-D200-AA49-8259-BAA50F7B73F7}" type="pres">
      <dgm:prSet presAssocID="{A10FD570-5FF4-4492-A265-06A724E77098}" presName="spacer" presStyleCnt="0"/>
      <dgm:spPr/>
    </dgm:pt>
    <dgm:pt modelId="{484226D7-4F12-144A-8DE9-6014AA2F0CA0}" type="pres">
      <dgm:prSet presAssocID="{DFCE736A-79A5-4EFA-A3E3-9FFBC71917AF}" presName="parentText" presStyleLbl="node1" presStyleIdx="2" presStyleCnt="6">
        <dgm:presLayoutVars>
          <dgm:chMax val="0"/>
          <dgm:bulletEnabled val="1"/>
        </dgm:presLayoutVars>
      </dgm:prSet>
      <dgm:spPr/>
    </dgm:pt>
    <dgm:pt modelId="{D326E31D-1C49-F14F-87B3-E1099F86D36E}" type="pres">
      <dgm:prSet presAssocID="{EC1582CE-78FE-49AF-A435-F94B2A376D32}" presName="spacer" presStyleCnt="0"/>
      <dgm:spPr/>
    </dgm:pt>
    <dgm:pt modelId="{FDB22ACD-19CF-754E-ADC0-467EAF0FE7F2}" type="pres">
      <dgm:prSet presAssocID="{E344AB14-4570-498C-A671-47CE8012A7F1}" presName="parentText" presStyleLbl="node1" presStyleIdx="3" presStyleCnt="6">
        <dgm:presLayoutVars>
          <dgm:chMax val="0"/>
          <dgm:bulletEnabled val="1"/>
        </dgm:presLayoutVars>
      </dgm:prSet>
      <dgm:spPr/>
    </dgm:pt>
    <dgm:pt modelId="{B6C0110C-1280-F142-A2D6-ED7BFF8DEADE}" type="pres">
      <dgm:prSet presAssocID="{5ECCBC22-AFCD-405D-A4BA-B6FD0841DB06}" presName="spacer" presStyleCnt="0"/>
      <dgm:spPr/>
    </dgm:pt>
    <dgm:pt modelId="{7A634360-D28D-2F42-A293-F8592527C065}" type="pres">
      <dgm:prSet presAssocID="{BB7CAEB2-7354-4BFA-9123-0A925D6E71CE}" presName="parentText" presStyleLbl="node1" presStyleIdx="4" presStyleCnt="6">
        <dgm:presLayoutVars>
          <dgm:chMax val="0"/>
          <dgm:bulletEnabled val="1"/>
        </dgm:presLayoutVars>
      </dgm:prSet>
      <dgm:spPr/>
    </dgm:pt>
    <dgm:pt modelId="{4E432C58-5DFE-B840-8B91-C195B3EADB30}" type="pres">
      <dgm:prSet presAssocID="{45980F7C-FCBB-44CB-93E2-FFC02A5B6320}" presName="spacer" presStyleCnt="0"/>
      <dgm:spPr/>
    </dgm:pt>
    <dgm:pt modelId="{3ABF48F8-0A39-9B47-890B-D86F8B9B7E21}" type="pres">
      <dgm:prSet presAssocID="{E2B6A59E-992D-4869-9296-FFF782AF0901}" presName="parentText" presStyleLbl="node1" presStyleIdx="5" presStyleCnt="6">
        <dgm:presLayoutVars>
          <dgm:chMax val="0"/>
          <dgm:bulletEnabled val="1"/>
        </dgm:presLayoutVars>
      </dgm:prSet>
      <dgm:spPr/>
    </dgm:pt>
  </dgm:ptLst>
  <dgm:cxnLst>
    <dgm:cxn modelId="{AC0A4A14-00F7-411A-93AA-F886B38E2C5C}" srcId="{CE0331AE-1955-4496-952F-CFD6546942AA}" destId="{BB7CAEB2-7354-4BFA-9123-0A925D6E71CE}" srcOrd="4" destOrd="0" parTransId="{D7832D4C-D28B-4301-8BE6-CA6313C589C9}" sibTransId="{45980F7C-FCBB-44CB-93E2-FFC02A5B6320}"/>
    <dgm:cxn modelId="{8F7B1823-BB36-49E5-92EC-C9F2E36A1481}" srcId="{CE0331AE-1955-4496-952F-CFD6546942AA}" destId="{4710027F-0DC3-46E4-B67E-ACE037034D76}" srcOrd="1" destOrd="0" parTransId="{C7627A34-52FD-48F1-A25F-6B860C025318}" sibTransId="{A10FD570-5FF4-4492-A265-06A724E77098}"/>
    <dgm:cxn modelId="{22F5AF25-F53E-5C4A-B696-13169C32C2AB}" type="presOf" srcId="{BB7CAEB2-7354-4BFA-9123-0A925D6E71CE}" destId="{7A634360-D28D-2F42-A293-F8592527C065}" srcOrd="0" destOrd="0" presId="urn:microsoft.com/office/officeart/2005/8/layout/vList2"/>
    <dgm:cxn modelId="{46A9E550-FC71-B742-8BA7-944B8B32D29E}" type="presOf" srcId="{5AB67650-BC62-494B-A3AD-52BF0444BE20}" destId="{A5DA30F0-E9DA-0144-A658-72DD5A00B124}" srcOrd="0" destOrd="0" presId="urn:microsoft.com/office/officeart/2005/8/layout/vList2"/>
    <dgm:cxn modelId="{8686BA52-FEDE-472B-9629-41E9E07AF3DA}" srcId="{CE0331AE-1955-4496-952F-CFD6546942AA}" destId="{DFCE736A-79A5-4EFA-A3E3-9FFBC71917AF}" srcOrd="2" destOrd="0" parTransId="{8F84BC30-10CF-4259-AAC5-81238990BF6F}" sibTransId="{EC1582CE-78FE-49AF-A435-F94B2A376D32}"/>
    <dgm:cxn modelId="{D0AEB656-A357-44E3-8A30-D743537FEFD5}" srcId="{CE0331AE-1955-4496-952F-CFD6546942AA}" destId="{E2B6A59E-992D-4869-9296-FFF782AF0901}" srcOrd="5" destOrd="0" parTransId="{B95A0967-19ED-41F4-8490-5D52EB2A991F}" sibTransId="{24CD0F2E-7D23-486D-BEED-6A4C0C4D9D2E}"/>
    <dgm:cxn modelId="{261BCC6D-B0A4-404C-88CB-6835E9B3D5CD}" type="presOf" srcId="{4710027F-0DC3-46E4-B67E-ACE037034D76}" destId="{0ABBEE53-3752-D142-A6C5-3726704A55AC}" srcOrd="0" destOrd="0" presId="urn:microsoft.com/office/officeart/2005/8/layout/vList2"/>
    <dgm:cxn modelId="{10D7A97E-F268-401F-93B7-834EEBF55C92}" srcId="{CE0331AE-1955-4496-952F-CFD6546942AA}" destId="{E344AB14-4570-498C-A671-47CE8012A7F1}" srcOrd="3" destOrd="0" parTransId="{3BFA290C-086B-4074-8933-1267A8998E7C}" sibTransId="{5ECCBC22-AFCD-405D-A4BA-B6FD0841DB06}"/>
    <dgm:cxn modelId="{B7B2AD94-9B33-473A-9D13-E399F65117A0}" srcId="{CE0331AE-1955-4496-952F-CFD6546942AA}" destId="{5AB67650-BC62-494B-A3AD-52BF0444BE20}" srcOrd="0" destOrd="0" parTransId="{7DF7E18C-933E-4056-B291-8B7A9168E6AF}" sibTransId="{91FDCB8D-5B51-4A5D-A2A4-30DC14C757EC}"/>
    <dgm:cxn modelId="{BE79D399-1D45-4148-9A29-860ACB4A7209}" type="presOf" srcId="{CE0331AE-1955-4496-952F-CFD6546942AA}" destId="{63031622-778D-0347-8EC2-23CCE5CFA731}" srcOrd="0" destOrd="0" presId="urn:microsoft.com/office/officeart/2005/8/layout/vList2"/>
    <dgm:cxn modelId="{85FEFCB8-FD4E-0C4D-B8BC-E3BECEBC8244}" type="presOf" srcId="{E2B6A59E-992D-4869-9296-FFF782AF0901}" destId="{3ABF48F8-0A39-9B47-890B-D86F8B9B7E21}" srcOrd="0" destOrd="0" presId="urn:microsoft.com/office/officeart/2005/8/layout/vList2"/>
    <dgm:cxn modelId="{FB585EF7-1F9D-5949-BF04-39A09859BF66}" type="presOf" srcId="{DFCE736A-79A5-4EFA-A3E3-9FFBC71917AF}" destId="{484226D7-4F12-144A-8DE9-6014AA2F0CA0}" srcOrd="0" destOrd="0" presId="urn:microsoft.com/office/officeart/2005/8/layout/vList2"/>
    <dgm:cxn modelId="{C1D30DFD-8DE0-F945-BEAD-5868CDF5B297}" type="presOf" srcId="{E344AB14-4570-498C-A671-47CE8012A7F1}" destId="{FDB22ACD-19CF-754E-ADC0-467EAF0FE7F2}" srcOrd="0" destOrd="0" presId="urn:microsoft.com/office/officeart/2005/8/layout/vList2"/>
    <dgm:cxn modelId="{1DC612DD-CDD2-8F44-AD83-548AA70B7A91}" type="presParOf" srcId="{63031622-778D-0347-8EC2-23CCE5CFA731}" destId="{A5DA30F0-E9DA-0144-A658-72DD5A00B124}" srcOrd="0" destOrd="0" presId="urn:microsoft.com/office/officeart/2005/8/layout/vList2"/>
    <dgm:cxn modelId="{9B6462A6-3A4A-9A4E-B08C-12CA13C3D755}" type="presParOf" srcId="{63031622-778D-0347-8EC2-23CCE5CFA731}" destId="{A5308476-A7D0-7544-868C-0BDF26F26364}" srcOrd="1" destOrd="0" presId="urn:microsoft.com/office/officeart/2005/8/layout/vList2"/>
    <dgm:cxn modelId="{7766EC3F-42BA-E949-8D64-9CB4F32E5C0C}" type="presParOf" srcId="{63031622-778D-0347-8EC2-23CCE5CFA731}" destId="{0ABBEE53-3752-D142-A6C5-3726704A55AC}" srcOrd="2" destOrd="0" presId="urn:microsoft.com/office/officeart/2005/8/layout/vList2"/>
    <dgm:cxn modelId="{95ECA6DF-3F59-3E44-B319-2E20F923EA4F}" type="presParOf" srcId="{63031622-778D-0347-8EC2-23CCE5CFA731}" destId="{5A0C4085-D200-AA49-8259-BAA50F7B73F7}" srcOrd="3" destOrd="0" presId="urn:microsoft.com/office/officeart/2005/8/layout/vList2"/>
    <dgm:cxn modelId="{CA3B2235-C4F4-3343-B072-C0F33398926E}" type="presParOf" srcId="{63031622-778D-0347-8EC2-23CCE5CFA731}" destId="{484226D7-4F12-144A-8DE9-6014AA2F0CA0}" srcOrd="4" destOrd="0" presId="urn:microsoft.com/office/officeart/2005/8/layout/vList2"/>
    <dgm:cxn modelId="{3D4820CB-2EF4-F94D-AF51-D7CB65A9A458}" type="presParOf" srcId="{63031622-778D-0347-8EC2-23CCE5CFA731}" destId="{D326E31D-1C49-F14F-87B3-E1099F86D36E}" srcOrd="5" destOrd="0" presId="urn:microsoft.com/office/officeart/2005/8/layout/vList2"/>
    <dgm:cxn modelId="{0AF27F5B-4D6A-2343-96E5-AFA2D098B291}" type="presParOf" srcId="{63031622-778D-0347-8EC2-23CCE5CFA731}" destId="{FDB22ACD-19CF-754E-ADC0-467EAF0FE7F2}" srcOrd="6" destOrd="0" presId="urn:microsoft.com/office/officeart/2005/8/layout/vList2"/>
    <dgm:cxn modelId="{0EB4FFAF-8179-5B4E-92F8-6AF4618F4B09}" type="presParOf" srcId="{63031622-778D-0347-8EC2-23CCE5CFA731}" destId="{B6C0110C-1280-F142-A2D6-ED7BFF8DEADE}" srcOrd="7" destOrd="0" presId="urn:microsoft.com/office/officeart/2005/8/layout/vList2"/>
    <dgm:cxn modelId="{6E1D3389-114D-4C45-BF62-7EF8D37CF4D1}" type="presParOf" srcId="{63031622-778D-0347-8EC2-23CCE5CFA731}" destId="{7A634360-D28D-2F42-A293-F8592527C065}" srcOrd="8" destOrd="0" presId="urn:microsoft.com/office/officeart/2005/8/layout/vList2"/>
    <dgm:cxn modelId="{13BA9EB5-565C-E849-BE72-98B6C2A12191}" type="presParOf" srcId="{63031622-778D-0347-8EC2-23CCE5CFA731}" destId="{4E432C58-5DFE-B840-8B91-C195B3EADB30}" srcOrd="9" destOrd="0" presId="urn:microsoft.com/office/officeart/2005/8/layout/vList2"/>
    <dgm:cxn modelId="{EF9A54EF-AA9B-A34E-888C-25F49DCEDC6F}" type="presParOf" srcId="{63031622-778D-0347-8EC2-23CCE5CFA731}" destId="{3ABF48F8-0A39-9B47-890B-D86F8B9B7E2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9E46B5-BBCD-4004-A01B-15EDC05BB8A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0F4E8F20-4914-4537-BE9E-D1106194B548}">
      <dgm:prSet/>
      <dgm:spPr/>
      <dgm:t>
        <a:bodyPr/>
        <a:lstStyle/>
        <a:p>
          <a:r>
            <a:rPr lang="en-US" u="sng"/>
            <a:t>CONVERTING TO STRUCTURED DATA USING HIVE:</a:t>
          </a:r>
          <a:endParaRPr lang="en-US"/>
        </a:p>
      </dgm:t>
    </dgm:pt>
    <dgm:pt modelId="{686DD333-037B-472D-89BF-310D83DE6465}" type="parTrans" cxnId="{8A96D2D1-C1E7-452E-96EF-8CE9399CDA43}">
      <dgm:prSet/>
      <dgm:spPr/>
      <dgm:t>
        <a:bodyPr/>
        <a:lstStyle/>
        <a:p>
          <a:endParaRPr lang="en-US"/>
        </a:p>
      </dgm:t>
    </dgm:pt>
    <dgm:pt modelId="{83A5DA7D-513A-4BB7-8117-F29E2F85758F}" type="sibTrans" cxnId="{8A96D2D1-C1E7-452E-96EF-8CE9399CDA43}">
      <dgm:prSet/>
      <dgm:spPr/>
      <dgm:t>
        <a:bodyPr/>
        <a:lstStyle/>
        <a:p>
          <a:endParaRPr lang="en-US"/>
        </a:p>
      </dgm:t>
    </dgm:pt>
    <dgm:pt modelId="{A03B2B0A-F91B-4586-805E-6294B5D615E7}">
      <dgm:prSet/>
      <dgm:spPr/>
      <dgm:t>
        <a:bodyPr/>
        <a:lstStyle/>
        <a:p>
          <a:r>
            <a:rPr lang="en-US"/>
            <a:t>Apache Hive can read the input as unstructured data, process the data as needed, and then load the data into a relational data warehouse for decision support systems. </a:t>
          </a:r>
        </a:p>
      </dgm:t>
    </dgm:pt>
    <dgm:pt modelId="{8A5B4824-E4C1-4DFA-8FA3-4B34D7BA1305}" type="parTrans" cxnId="{F06E17E7-EE3B-48AF-BF66-9A859EC299FE}">
      <dgm:prSet/>
      <dgm:spPr/>
      <dgm:t>
        <a:bodyPr/>
        <a:lstStyle/>
        <a:p>
          <a:endParaRPr lang="en-US"/>
        </a:p>
      </dgm:t>
    </dgm:pt>
    <dgm:pt modelId="{936D1494-306D-44F1-8882-76ED44036ED9}" type="sibTrans" cxnId="{F06E17E7-EE3B-48AF-BF66-9A859EC299FE}">
      <dgm:prSet/>
      <dgm:spPr/>
      <dgm:t>
        <a:bodyPr/>
        <a:lstStyle/>
        <a:p>
          <a:endParaRPr lang="en-US"/>
        </a:p>
      </dgm:t>
    </dgm:pt>
    <dgm:pt modelId="{774E5796-C25B-4FCB-85FE-40B30B7E57A5}">
      <dgm:prSet/>
      <dgm:spPr/>
      <dgm:t>
        <a:bodyPr/>
        <a:lstStyle/>
        <a:p>
          <a:r>
            <a:rPr lang="en-US"/>
            <a:t>In this approach, data is extracted from the source for data processing and then stored in adaptable storage, such as Azure Storage blobs or Azure Data Lake Storage. </a:t>
          </a:r>
        </a:p>
      </dgm:t>
    </dgm:pt>
    <dgm:pt modelId="{D2A9D4D4-068A-40E0-90F3-1F4181A758DA}" type="parTrans" cxnId="{C4A9A9CE-EB4F-497A-9D3A-242ED8A6E21D}">
      <dgm:prSet/>
      <dgm:spPr/>
      <dgm:t>
        <a:bodyPr/>
        <a:lstStyle/>
        <a:p>
          <a:endParaRPr lang="en-US"/>
        </a:p>
      </dgm:t>
    </dgm:pt>
    <dgm:pt modelId="{90BF35E9-D492-424C-B2A9-27118BC5392F}" type="sibTrans" cxnId="{C4A9A9CE-EB4F-497A-9D3A-242ED8A6E21D}">
      <dgm:prSet/>
      <dgm:spPr/>
      <dgm:t>
        <a:bodyPr/>
        <a:lstStyle/>
        <a:p>
          <a:endParaRPr lang="en-US"/>
        </a:p>
      </dgm:t>
    </dgm:pt>
    <dgm:pt modelId="{5D58F228-3112-416A-AA41-29EE700C48FD}">
      <dgm:prSet/>
      <dgm:spPr/>
      <dgm:t>
        <a:bodyPr/>
        <a:lstStyle/>
        <a:p>
          <a:r>
            <a:rPr lang="en-US"/>
            <a:t>The data from the source is then transformed using a sequence of Hive queries.</a:t>
          </a:r>
        </a:p>
      </dgm:t>
    </dgm:pt>
    <dgm:pt modelId="{75F063C1-D357-40B6-80D0-ED717C985C48}" type="parTrans" cxnId="{1656406B-45A2-4A6B-AF97-2C4166DD0675}">
      <dgm:prSet/>
      <dgm:spPr/>
      <dgm:t>
        <a:bodyPr/>
        <a:lstStyle/>
        <a:p>
          <a:endParaRPr lang="en-US"/>
        </a:p>
      </dgm:t>
    </dgm:pt>
    <dgm:pt modelId="{9FE7F728-1908-49C6-A7F1-DC4752EB5F96}" type="sibTrans" cxnId="{1656406B-45A2-4A6B-AF97-2C4166DD0675}">
      <dgm:prSet/>
      <dgm:spPr/>
      <dgm:t>
        <a:bodyPr/>
        <a:lstStyle/>
        <a:p>
          <a:endParaRPr lang="en-US"/>
        </a:p>
      </dgm:t>
    </dgm:pt>
    <dgm:pt modelId="{EDB87315-4F27-4A32-9C53-103E16F5C963}">
      <dgm:prSet/>
      <dgm:spPr/>
      <dgm:t>
        <a:bodyPr/>
        <a:lstStyle/>
        <a:p>
          <a:r>
            <a:rPr lang="en-US" dirty="0"/>
            <a:t>Hive is the replica of relational management tables. It loads the unstructured data from HDFS, creates a structure around it, and loads back the converted structured data.</a:t>
          </a:r>
        </a:p>
      </dgm:t>
    </dgm:pt>
    <dgm:pt modelId="{8B598000-B89B-4EE4-B821-D1D0FB4E730D}" type="parTrans" cxnId="{1CABFB72-F374-4FC4-9E41-0464B0C29C11}">
      <dgm:prSet/>
      <dgm:spPr/>
      <dgm:t>
        <a:bodyPr/>
        <a:lstStyle/>
        <a:p>
          <a:endParaRPr lang="en-US"/>
        </a:p>
      </dgm:t>
    </dgm:pt>
    <dgm:pt modelId="{7CBD9347-AFE1-4146-A2C4-09BF16098753}" type="sibTrans" cxnId="{1CABFB72-F374-4FC4-9E41-0464B0C29C11}">
      <dgm:prSet/>
      <dgm:spPr/>
      <dgm:t>
        <a:bodyPr/>
        <a:lstStyle/>
        <a:p>
          <a:endParaRPr lang="en-US"/>
        </a:p>
      </dgm:t>
    </dgm:pt>
    <dgm:pt modelId="{EDD5BDA7-1DB7-FF4C-920C-6C430D369FE8}" type="pres">
      <dgm:prSet presAssocID="{F69E46B5-BBCD-4004-A01B-15EDC05BB8A1}" presName="linear" presStyleCnt="0">
        <dgm:presLayoutVars>
          <dgm:animLvl val="lvl"/>
          <dgm:resizeHandles val="exact"/>
        </dgm:presLayoutVars>
      </dgm:prSet>
      <dgm:spPr/>
    </dgm:pt>
    <dgm:pt modelId="{EC6A8AAA-6D48-0349-AE4E-F66C7EF12976}" type="pres">
      <dgm:prSet presAssocID="{0F4E8F20-4914-4537-BE9E-D1106194B548}" presName="parentText" presStyleLbl="node1" presStyleIdx="0" presStyleCnt="1">
        <dgm:presLayoutVars>
          <dgm:chMax val="0"/>
          <dgm:bulletEnabled val="1"/>
        </dgm:presLayoutVars>
      </dgm:prSet>
      <dgm:spPr/>
    </dgm:pt>
    <dgm:pt modelId="{A700DD72-3B34-B944-8749-F3211A36DD6D}" type="pres">
      <dgm:prSet presAssocID="{0F4E8F20-4914-4537-BE9E-D1106194B548}" presName="childText" presStyleLbl="revTx" presStyleIdx="0" presStyleCnt="1">
        <dgm:presLayoutVars>
          <dgm:bulletEnabled val="1"/>
        </dgm:presLayoutVars>
      </dgm:prSet>
      <dgm:spPr/>
    </dgm:pt>
  </dgm:ptLst>
  <dgm:cxnLst>
    <dgm:cxn modelId="{428ED511-301D-A945-9645-6D9159FF499C}" type="presOf" srcId="{A03B2B0A-F91B-4586-805E-6294B5D615E7}" destId="{A700DD72-3B34-B944-8749-F3211A36DD6D}" srcOrd="0" destOrd="0" presId="urn:microsoft.com/office/officeart/2005/8/layout/vList2"/>
    <dgm:cxn modelId="{1656406B-45A2-4A6B-AF97-2C4166DD0675}" srcId="{0F4E8F20-4914-4537-BE9E-D1106194B548}" destId="{5D58F228-3112-416A-AA41-29EE700C48FD}" srcOrd="2" destOrd="0" parTransId="{75F063C1-D357-40B6-80D0-ED717C985C48}" sibTransId="{9FE7F728-1908-49C6-A7F1-DC4752EB5F96}"/>
    <dgm:cxn modelId="{1432C06E-ED48-584A-8B77-7A5E00E63D5E}" type="presOf" srcId="{5D58F228-3112-416A-AA41-29EE700C48FD}" destId="{A700DD72-3B34-B944-8749-F3211A36DD6D}" srcOrd="0" destOrd="2" presId="urn:microsoft.com/office/officeart/2005/8/layout/vList2"/>
    <dgm:cxn modelId="{1CABFB72-F374-4FC4-9E41-0464B0C29C11}" srcId="{0F4E8F20-4914-4537-BE9E-D1106194B548}" destId="{EDB87315-4F27-4A32-9C53-103E16F5C963}" srcOrd="3" destOrd="0" parTransId="{8B598000-B89B-4EE4-B821-D1D0FB4E730D}" sibTransId="{7CBD9347-AFE1-4146-A2C4-09BF16098753}"/>
    <dgm:cxn modelId="{C4A9A9CE-EB4F-497A-9D3A-242ED8A6E21D}" srcId="{0F4E8F20-4914-4537-BE9E-D1106194B548}" destId="{774E5796-C25B-4FCB-85FE-40B30B7E57A5}" srcOrd="1" destOrd="0" parTransId="{D2A9D4D4-068A-40E0-90F3-1F4181A758DA}" sibTransId="{90BF35E9-D492-424C-B2A9-27118BC5392F}"/>
    <dgm:cxn modelId="{8A96D2D1-C1E7-452E-96EF-8CE9399CDA43}" srcId="{F69E46B5-BBCD-4004-A01B-15EDC05BB8A1}" destId="{0F4E8F20-4914-4537-BE9E-D1106194B548}" srcOrd="0" destOrd="0" parTransId="{686DD333-037B-472D-89BF-310D83DE6465}" sibTransId="{83A5DA7D-513A-4BB7-8117-F29E2F85758F}"/>
    <dgm:cxn modelId="{F06E17E7-EE3B-48AF-BF66-9A859EC299FE}" srcId="{0F4E8F20-4914-4537-BE9E-D1106194B548}" destId="{A03B2B0A-F91B-4586-805E-6294B5D615E7}" srcOrd="0" destOrd="0" parTransId="{8A5B4824-E4C1-4DFA-8FA3-4B34D7BA1305}" sibTransId="{936D1494-306D-44F1-8882-76ED44036ED9}"/>
    <dgm:cxn modelId="{94DE8BEA-F169-C44F-BAAB-68A397118139}" type="presOf" srcId="{0F4E8F20-4914-4537-BE9E-D1106194B548}" destId="{EC6A8AAA-6D48-0349-AE4E-F66C7EF12976}" srcOrd="0" destOrd="0" presId="urn:microsoft.com/office/officeart/2005/8/layout/vList2"/>
    <dgm:cxn modelId="{45067EF4-8FEA-5A48-ABA9-BE812E811F7A}" type="presOf" srcId="{EDB87315-4F27-4A32-9C53-103E16F5C963}" destId="{A700DD72-3B34-B944-8749-F3211A36DD6D}" srcOrd="0" destOrd="3" presId="urn:microsoft.com/office/officeart/2005/8/layout/vList2"/>
    <dgm:cxn modelId="{B9D69CF5-D694-0B42-ACAA-704B2DD51B22}" type="presOf" srcId="{F69E46B5-BBCD-4004-A01B-15EDC05BB8A1}" destId="{EDD5BDA7-1DB7-FF4C-920C-6C430D369FE8}" srcOrd="0" destOrd="0" presId="urn:microsoft.com/office/officeart/2005/8/layout/vList2"/>
    <dgm:cxn modelId="{0E2ADAFC-2D3A-C042-84D2-EFF33BA3D6B0}" type="presOf" srcId="{774E5796-C25B-4FCB-85FE-40B30B7E57A5}" destId="{A700DD72-3B34-B944-8749-F3211A36DD6D}" srcOrd="0" destOrd="1" presId="urn:microsoft.com/office/officeart/2005/8/layout/vList2"/>
    <dgm:cxn modelId="{84954F2A-0FAD-704F-A56A-69F50B3787F3}" type="presParOf" srcId="{EDD5BDA7-1DB7-FF4C-920C-6C430D369FE8}" destId="{EC6A8AAA-6D48-0349-AE4E-F66C7EF12976}" srcOrd="0" destOrd="0" presId="urn:microsoft.com/office/officeart/2005/8/layout/vList2"/>
    <dgm:cxn modelId="{DC6201F8-FC2B-3B41-8883-A13FBAE896CA}" type="presParOf" srcId="{EDD5BDA7-1DB7-FF4C-920C-6C430D369FE8}" destId="{A700DD72-3B34-B944-8749-F3211A36DD6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79280-72F2-4540-A763-C03D9DC88D33}">
      <dsp:nvSpPr>
        <dsp:cNvPr id="0" name=""/>
        <dsp:cNvSpPr/>
      </dsp:nvSpPr>
      <dsp:spPr>
        <a:xfrm>
          <a:off x="0" y="2669"/>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9E8BA-CF39-4393-A179-AB5720BFE062}">
      <dsp:nvSpPr>
        <dsp:cNvPr id="0" name=""/>
        <dsp:cNvSpPr/>
      </dsp:nvSpPr>
      <dsp:spPr>
        <a:xfrm>
          <a:off x="171974" y="130583"/>
          <a:ext cx="312680" cy="312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5B1BD2-2D7A-4C9F-8AD1-B01F238BA618}">
      <dsp:nvSpPr>
        <dsp:cNvPr id="0" name=""/>
        <dsp:cNvSpPr/>
      </dsp:nvSpPr>
      <dsp:spPr>
        <a:xfrm>
          <a:off x="656629" y="2669"/>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22300">
            <a:lnSpc>
              <a:spcPct val="100000"/>
            </a:lnSpc>
            <a:spcBef>
              <a:spcPct val="0"/>
            </a:spcBef>
            <a:spcAft>
              <a:spcPct val="35000"/>
            </a:spcAft>
            <a:buNone/>
          </a:pPr>
          <a:r>
            <a:rPr lang="en-US" sz="1400" kern="1200"/>
            <a:t>Massive growth in Internet usage, a large amount of data is being produced and accessed by various organizations.</a:t>
          </a:r>
        </a:p>
      </dsp:txBody>
      <dsp:txXfrm>
        <a:off x="656629" y="2669"/>
        <a:ext cx="7863970" cy="568510"/>
      </dsp:txXfrm>
    </dsp:sp>
    <dsp:sp modelId="{5343FB98-9525-489F-B21C-3E2EB9CE9CDC}">
      <dsp:nvSpPr>
        <dsp:cNvPr id="0" name=""/>
        <dsp:cNvSpPr/>
      </dsp:nvSpPr>
      <dsp:spPr>
        <a:xfrm>
          <a:off x="0" y="713306"/>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9C3D9-7E02-4585-AD17-C9F923F68C3A}">
      <dsp:nvSpPr>
        <dsp:cNvPr id="0" name=""/>
        <dsp:cNvSpPr/>
      </dsp:nvSpPr>
      <dsp:spPr>
        <a:xfrm>
          <a:off x="171974" y="841221"/>
          <a:ext cx="312680" cy="312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4DECD-0AF1-4768-9E9B-C9B4A44CB871}">
      <dsp:nvSpPr>
        <dsp:cNvPr id="0" name=""/>
        <dsp:cNvSpPr/>
      </dsp:nvSpPr>
      <dsp:spPr>
        <a:xfrm>
          <a:off x="656629" y="713306"/>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22300">
            <a:lnSpc>
              <a:spcPct val="100000"/>
            </a:lnSpc>
            <a:spcBef>
              <a:spcPct val="0"/>
            </a:spcBef>
            <a:spcAft>
              <a:spcPct val="35000"/>
            </a:spcAft>
            <a:buNone/>
          </a:pPr>
          <a:r>
            <a:rPr lang="en-US" sz="1400" kern="1200"/>
            <a:t>Many researchers have proven that over 95% of the digital universe contains unstructured data [1].</a:t>
          </a:r>
        </a:p>
      </dsp:txBody>
      <dsp:txXfrm>
        <a:off x="656629" y="713306"/>
        <a:ext cx="7863970" cy="568510"/>
      </dsp:txXfrm>
    </dsp:sp>
    <dsp:sp modelId="{499E4D70-4AD2-4D96-9700-C72900845B32}">
      <dsp:nvSpPr>
        <dsp:cNvPr id="0" name=""/>
        <dsp:cNvSpPr/>
      </dsp:nvSpPr>
      <dsp:spPr>
        <a:xfrm>
          <a:off x="0" y="1423944"/>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8D90D-56EF-430E-9BDE-A1F0689D4268}">
      <dsp:nvSpPr>
        <dsp:cNvPr id="0" name=""/>
        <dsp:cNvSpPr/>
      </dsp:nvSpPr>
      <dsp:spPr>
        <a:xfrm>
          <a:off x="171974" y="1551859"/>
          <a:ext cx="312680" cy="312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F8AF5-48AB-40C1-817D-8ADD451A7C9B}">
      <dsp:nvSpPr>
        <dsp:cNvPr id="0" name=""/>
        <dsp:cNvSpPr/>
      </dsp:nvSpPr>
      <dsp:spPr>
        <a:xfrm>
          <a:off x="656629" y="1423944"/>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22300">
            <a:lnSpc>
              <a:spcPct val="100000"/>
            </a:lnSpc>
            <a:spcBef>
              <a:spcPct val="0"/>
            </a:spcBef>
            <a:spcAft>
              <a:spcPct val="35000"/>
            </a:spcAft>
            <a:buNone/>
          </a:pPr>
          <a:r>
            <a:rPr lang="en-US" sz="1400" kern="1200"/>
            <a:t>Data collection techniques from various sources have increased rapidly as the information generated and stored increases exponentially with each passing day. The growth of collected data is also exponential.</a:t>
          </a:r>
        </a:p>
      </dsp:txBody>
      <dsp:txXfrm>
        <a:off x="656629" y="1423944"/>
        <a:ext cx="7863970" cy="568510"/>
      </dsp:txXfrm>
    </dsp:sp>
    <dsp:sp modelId="{9F5B6F15-437D-45F7-8193-1C38E3205531}">
      <dsp:nvSpPr>
        <dsp:cNvPr id="0" name=""/>
        <dsp:cNvSpPr/>
      </dsp:nvSpPr>
      <dsp:spPr>
        <a:xfrm>
          <a:off x="0" y="2134582"/>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52C239-6BEA-44FE-9845-4BC8EB55CA9F}">
      <dsp:nvSpPr>
        <dsp:cNvPr id="0" name=""/>
        <dsp:cNvSpPr/>
      </dsp:nvSpPr>
      <dsp:spPr>
        <a:xfrm>
          <a:off x="171974" y="2262497"/>
          <a:ext cx="312680" cy="312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634EDA-542D-49E0-BB3E-873BE7626B34}">
      <dsp:nvSpPr>
        <dsp:cNvPr id="0" name=""/>
        <dsp:cNvSpPr/>
      </dsp:nvSpPr>
      <dsp:spPr>
        <a:xfrm>
          <a:off x="656629" y="2134582"/>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22300">
            <a:lnSpc>
              <a:spcPct val="100000"/>
            </a:lnSpc>
            <a:spcBef>
              <a:spcPct val="0"/>
            </a:spcBef>
            <a:spcAft>
              <a:spcPct val="35000"/>
            </a:spcAft>
            <a:buNone/>
          </a:pPr>
          <a:r>
            <a:rPr lang="en-US" sz="1400" kern="1200"/>
            <a:t>The variety of data (unstructured, semi-structured, structured) is still a problem that needs to be solved.</a:t>
          </a:r>
        </a:p>
      </dsp:txBody>
      <dsp:txXfrm>
        <a:off x="656629" y="2134582"/>
        <a:ext cx="7863970" cy="568510"/>
      </dsp:txXfrm>
    </dsp:sp>
    <dsp:sp modelId="{D0D87792-342E-4F52-B9AC-4F0A3ABD1BD1}">
      <dsp:nvSpPr>
        <dsp:cNvPr id="0" name=""/>
        <dsp:cNvSpPr/>
      </dsp:nvSpPr>
      <dsp:spPr>
        <a:xfrm>
          <a:off x="0" y="2845220"/>
          <a:ext cx="8520600" cy="5685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1C69B-7D11-42E4-949F-EEF6C0346AE0}">
      <dsp:nvSpPr>
        <dsp:cNvPr id="0" name=""/>
        <dsp:cNvSpPr/>
      </dsp:nvSpPr>
      <dsp:spPr>
        <a:xfrm>
          <a:off x="171974" y="2973135"/>
          <a:ext cx="312680" cy="312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6D0D3B-CC92-447F-BB05-C2D7A5B0FF26}">
      <dsp:nvSpPr>
        <dsp:cNvPr id="0" name=""/>
        <dsp:cNvSpPr/>
      </dsp:nvSpPr>
      <dsp:spPr>
        <a:xfrm>
          <a:off x="656629" y="2845220"/>
          <a:ext cx="7863970" cy="568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67" tIns="60167" rIns="60167" bIns="60167" numCol="1" spcCol="1270" anchor="ctr" anchorCtr="0">
          <a:noAutofit/>
        </a:bodyPr>
        <a:lstStyle/>
        <a:p>
          <a:pPr marL="0" lvl="0" indent="0" algn="l" defTabSz="622300">
            <a:lnSpc>
              <a:spcPct val="100000"/>
            </a:lnSpc>
            <a:spcBef>
              <a:spcPct val="0"/>
            </a:spcBef>
            <a:spcAft>
              <a:spcPct val="35000"/>
            </a:spcAft>
            <a:buNone/>
          </a:pPr>
          <a:r>
            <a:rPr lang="en-US" sz="1400" kern="1200"/>
            <a:t>No generic approach to convert unstructured data to structured data.</a:t>
          </a:r>
        </a:p>
      </dsp:txBody>
      <dsp:txXfrm>
        <a:off x="656629" y="2845220"/>
        <a:ext cx="7863970" cy="568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E7270-0101-49B7-9318-D4C432407B1D}">
      <dsp:nvSpPr>
        <dsp:cNvPr id="0" name=""/>
        <dsp:cNvSpPr/>
      </dsp:nvSpPr>
      <dsp:spPr>
        <a:xfrm>
          <a:off x="0" y="3698"/>
          <a:ext cx="4726201" cy="1267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473C4-1FF6-4A19-B322-D70C2307487C}">
      <dsp:nvSpPr>
        <dsp:cNvPr id="0" name=""/>
        <dsp:cNvSpPr/>
      </dsp:nvSpPr>
      <dsp:spPr>
        <a:xfrm>
          <a:off x="383282" y="288785"/>
          <a:ext cx="697558" cy="696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2FDA31-BD5C-4C38-9A54-E436392E8499}">
      <dsp:nvSpPr>
        <dsp:cNvPr id="0" name=""/>
        <dsp:cNvSpPr/>
      </dsp:nvSpPr>
      <dsp:spPr>
        <a:xfrm>
          <a:off x="1420487" y="0"/>
          <a:ext cx="3185164" cy="1268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227" tIns="134227" rIns="134227" bIns="134227" numCol="1" spcCol="1270" anchor="ctr" anchorCtr="0">
          <a:noAutofit/>
        </a:bodyPr>
        <a:lstStyle/>
        <a:p>
          <a:pPr marL="0" lvl="0" indent="0" algn="l" defTabSz="622300">
            <a:lnSpc>
              <a:spcPct val="100000"/>
            </a:lnSpc>
            <a:spcBef>
              <a:spcPct val="0"/>
            </a:spcBef>
            <a:spcAft>
              <a:spcPct val="35000"/>
            </a:spcAft>
            <a:buNone/>
          </a:pPr>
          <a:r>
            <a:rPr lang="en-US" sz="1400" kern="1200" dirty="0"/>
            <a:t>PySpark is a data analytics tool created by Apache Spark Community for using Python along with Spark. It allows us to work with RDD (Resilient Distributed Dataset) and DataFrames in Python. </a:t>
          </a:r>
        </a:p>
      </dsp:txBody>
      <dsp:txXfrm>
        <a:off x="1420487" y="0"/>
        <a:ext cx="3185164" cy="1268288"/>
      </dsp:txXfrm>
    </dsp:sp>
    <dsp:sp modelId="{657C7259-BAE9-46C8-AE57-08D90E3C7509}">
      <dsp:nvSpPr>
        <dsp:cNvPr id="0" name=""/>
        <dsp:cNvSpPr/>
      </dsp:nvSpPr>
      <dsp:spPr>
        <a:xfrm>
          <a:off x="0" y="1570408"/>
          <a:ext cx="4726201" cy="1267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0BB6C-7691-41C2-B3D0-D7AAB5D34EDF}">
      <dsp:nvSpPr>
        <dsp:cNvPr id="0" name=""/>
        <dsp:cNvSpPr/>
      </dsp:nvSpPr>
      <dsp:spPr>
        <a:xfrm>
          <a:off x="383282" y="1855494"/>
          <a:ext cx="697558" cy="696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0C0E18-AF8F-4568-932A-B00F4AD4F031}">
      <dsp:nvSpPr>
        <dsp:cNvPr id="0" name=""/>
        <dsp:cNvSpPr/>
      </dsp:nvSpPr>
      <dsp:spPr>
        <a:xfrm>
          <a:off x="1464124" y="1570408"/>
          <a:ext cx="3185164" cy="1268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227" tIns="134227" rIns="134227" bIns="134227" numCol="1" spcCol="1270" anchor="ctr" anchorCtr="0">
          <a:noAutofit/>
        </a:bodyPr>
        <a:lstStyle/>
        <a:p>
          <a:pPr marL="0" lvl="0" indent="0" algn="l" defTabSz="622300">
            <a:lnSpc>
              <a:spcPct val="100000"/>
            </a:lnSpc>
            <a:spcBef>
              <a:spcPct val="0"/>
            </a:spcBef>
            <a:spcAft>
              <a:spcPct val="35000"/>
            </a:spcAft>
            <a:buNone/>
          </a:pPr>
          <a:r>
            <a:rPr lang="en-US" sz="1400" kern="1200"/>
            <a:t>PySpark has numerous features that make it such an amazing framework and when it comes to deal with the huge amount of data. PySpark provides us flexibility, in-memory computation, and various other features. </a:t>
          </a:r>
        </a:p>
      </dsp:txBody>
      <dsp:txXfrm>
        <a:off x="1464124" y="1570408"/>
        <a:ext cx="3185164" cy="1268288"/>
      </dsp:txXfrm>
    </dsp:sp>
    <dsp:sp modelId="{0934D48A-74D8-4A04-861D-1416C0730C7E}">
      <dsp:nvSpPr>
        <dsp:cNvPr id="0" name=""/>
        <dsp:cNvSpPr/>
      </dsp:nvSpPr>
      <dsp:spPr>
        <a:xfrm>
          <a:off x="0" y="3137118"/>
          <a:ext cx="4726201" cy="12670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3FFE4-9029-4E9C-9007-45FBE905DAF6}">
      <dsp:nvSpPr>
        <dsp:cNvPr id="0" name=""/>
        <dsp:cNvSpPr/>
      </dsp:nvSpPr>
      <dsp:spPr>
        <a:xfrm>
          <a:off x="383282" y="3422204"/>
          <a:ext cx="697558" cy="6968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FD0C64-8E42-4905-BB71-FA9161867FFE}">
      <dsp:nvSpPr>
        <dsp:cNvPr id="0" name=""/>
        <dsp:cNvSpPr/>
      </dsp:nvSpPr>
      <dsp:spPr>
        <a:xfrm>
          <a:off x="1464124" y="3137118"/>
          <a:ext cx="3185164" cy="1268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227" tIns="134227" rIns="134227" bIns="134227" numCol="1" spcCol="1270" anchor="ctr" anchorCtr="0">
          <a:noAutofit/>
        </a:bodyPr>
        <a:lstStyle/>
        <a:p>
          <a:pPr marL="0" lvl="0" indent="0" algn="l" defTabSz="622300">
            <a:lnSpc>
              <a:spcPct val="100000"/>
            </a:lnSpc>
            <a:spcBef>
              <a:spcPct val="0"/>
            </a:spcBef>
            <a:spcAft>
              <a:spcPct val="35000"/>
            </a:spcAft>
            <a:buNone/>
          </a:pPr>
          <a:r>
            <a:rPr lang="en-US" sz="1400" kern="1200"/>
            <a:t>PySpark DataFrame is a distributed collection of data in rows under named columns. In simple terms, we can say that it is same as a table in a Relational database or an Excel sheet with Column headers. </a:t>
          </a:r>
        </a:p>
      </dsp:txBody>
      <dsp:txXfrm>
        <a:off x="1464124" y="3137118"/>
        <a:ext cx="3185164" cy="1268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4E888-C916-4543-B7B6-179A83811DE5}">
      <dsp:nvSpPr>
        <dsp:cNvPr id="0" name=""/>
        <dsp:cNvSpPr/>
      </dsp:nvSpPr>
      <dsp:spPr>
        <a:xfrm>
          <a:off x="0" y="226352"/>
          <a:ext cx="4726201" cy="35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AF73CB-08B0-1A49-80BE-E18BB76D2093}">
      <dsp:nvSpPr>
        <dsp:cNvPr id="0" name=""/>
        <dsp:cNvSpPr/>
      </dsp:nvSpPr>
      <dsp:spPr>
        <a:xfrm>
          <a:off x="236310" y="19712"/>
          <a:ext cx="3308340"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47" tIns="0" rIns="125047" bIns="0" numCol="1" spcCol="1270" anchor="ctr" anchorCtr="0">
          <a:noAutofit/>
        </a:bodyPr>
        <a:lstStyle/>
        <a:p>
          <a:pPr marL="0" lvl="0" indent="0" algn="l" defTabSz="622300">
            <a:lnSpc>
              <a:spcPct val="90000"/>
            </a:lnSpc>
            <a:spcBef>
              <a:spcPct val="0"/>
            </a:spcBef>
            <a:spcAft>
              <a:spcPct val="35000"/>
            </a:spcAft>
            <a:buNone/>
          </a:pPr>
          <a:r>
            <a:rPr lang="en-US" sz="1400" kern="1200"/>
            <a:t>1.No File Management system</a:t>
          </a:r>
        </a:p>
      </dsp:txBody>
      <dsp:txXfrm>
        <a:off x="256485" y="39887"/>
        <a:ext cx="3267990" cy="372930"/>
      </dsp:txXfrm>
    </dsp:sp>
    <dsp:sp modelId="{9E08547A-FCA0-7F4F-BB2E-ABDBE91498DF}">
      <dsp:nvSpPr>
        <dsp:cNvPr id="0" name=""/>
        <dsp:cNvSpPr/>
      </dsp:nvSpPr>
      <dsp:spPr>
        <a:xfrm>
          <a:off x="0" y="861393"/>
          <a:ext cx="4726201" cy="352800"/>
        </a:xfrm>
        <a:prstGeom prst="rect">
          <a:avLst/>
        </a:prstGeom>
        <a:solidFill>
          <a:schemeClr val="lt1">
            <a:alpha val="90000"/>
            <a:hueOff val="0"/>
            <a:satOff val="0"/>
            <a:lumOff val="0"/>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2E39A0-1B29-7946-8FF9-1A19E9DDD024}">
      <dsp:nvSpPr>
        <dsp:cNvPr id="0" name=""/>
        <dsp:cNvSpPr/>
      </dsp:nvSpPr>
      <dsp:spPr>
        <a:xfrm>
          <a:off x="236310" y="654752"/>
          <a:ext cx="3308340" cy="413280"/>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47" tIns="0" rIns="125047" bIns="0" numCol="1" spcCol="1270" anchor="ctr" anchorCtr="0">
          <a:noAutofit/>
        </a:bodyPr>
        <a:lstStyle/>
        <a:p>
          <a:pPr marL="0" lvl="0" indent="0" algn="l" defTabSz="622300">
            <a:lnSpc>
              <a:spcPct val="90000"/>
            </a:lnSpc>
            <a:spcBef>
              <a:spcPct val="0"/>
            </a:spcBef>
            <a:spcAft>
              <a:spcPct val="35000"/>
            </a:spcAft>
            <a:buNone/>
          </a:pPr>
          <a:r>
            <a:rPr lang="en-US" sz="1400" kern="1200"/>
            <a:t>2.No Support for Real-Time Processing</a:t>
          </a:r>
        </a:p>
      </dsp:txBody>
      <dsp:txXfrm>
        <a:off x="256485" y="674927"/>
        <a:ext cx="3267990" cy="372930"/>
      </dsp:txXfrm>
    </dsp:sp>
    <dsp:sp modelId="{4B8CF5CA-0B5B-1D4D-8F2C-7FF529859C48}">
      <dsp:nvSpPr>
        <dsp:cNvPr id="0" name=""/>
        <dsp:cNvSpPr/>
      </dsp:nvSpPr>
      <dsp:spPr>
        <a:xfrm>
          <a:off x="0" y="1496433"/>
          <a:ext cx="4726201" cy="35280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3714C5-F5C0-BA46-AB0D-ED2B13147760}">
      <dsp:nvSpPr>
        <dsp:cNvPr id="0" name=""/>
        <dsp:cNvSpPr/>
      </dsp:nvSpPr>
      <dsp:spPr>
        <a:xfrm>
          <a:off x="236310" y="1289793"/>
          <a:ext cx="3308340" cy="41328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47" tIns="0" rIns="125047" bIns="0" numCol="1" spcCol="1270" anchor="ctr" anchorCtr="0">
          <a:noAutofit/>
        </a:bodyPr>
        <a:lstStyle/>
        <a:p>
          <a:pPr marL="0" lvl="0" indent="0" algn="l" defTabSz="622300">
            <a:lnSpc>
              <a:spcPct val="90000"/>
            </a:lnSpc>
            <a:spcBef>
              <a:spcPct val="0"/>
            </a:spcBef>
            <a:spcAft>
              <a:spcPct val="35000"/>
            </a:spcAft>
            <a:buNone/>
          </a:pPr>
          <a:r>
            <a:rPr lang="en-US" sz="1400" kern="1200"/>
            <a:t>3.Latency</a:t>
          </a:r>
        </a:p>
      </dsp:txBody>
      <dsp:txXfrm>
        <a:off x="256485" y="1309968"/>
        <a:ext cx="3267990" cy="372930"/>
      </dsp:txXfrm>
    </dsp:sp>
    <dsp:sp modelId="{EAB900D6-B028-CC4C-958F-1DAD5EFFBA12}">
      <dsp:nvSpPr>
        <dsp:cNvPr id="0" name=""/>
        <dsp:cNvSpPr/>
      </dsp:nvSpPr>
      <dsp:spPr>
        <a:xfrm>
          <a:off x="0" y="2131473"/>
          <a:ext cx="4726201" cy="3528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6B9DD4-21D0-2946-BF35-B5C60B5DFE8D}">
      <dsp:nvSpPr>
        <dsp:cNvPr id="0" name=""/>
        <dsp:cNvSpPr/>
      </dsp:nvSpPr>
      <dsp:spPr>
        <a:xfrm>
          <a:off x="236310" y="1924833"/>
          <a:ext cx="3308340" cy="4132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47" tIns="0" rIns="125047" bIns="0" numCol="1" spcCol="1270" anchor="ctr" anchorCtr="0">
          <a:noAutofit/>
        </a:bodyPr>
        <a:lstStyle/>
        <a:p>
          <a:pPr marL="0" lvl="0" indent="0" algn="l" defTabSz="622300">
            <a:lnSpc>
              <a:spcPct val="90000"/>
            </a:lnSpc>
            <a:spcBef>
              <a:spcPct val="0"/>
            </a:spcBef>
            <a:spcAft>
              <a:spcPct val="35000"/>
            </a:spcAft>
            <a:buNone/>
          </a:pPr>
          <a:r>
            <a:rPr lang="en-US" sz="1400" kern="1200" dirty="0"/>
            <a:t>4.Less number of Algorithms</a:t>
          </a:r>
        </a:p>
      </dsp:txBody>
      <dsp:txXfrm>
        <a:off x="256485" y="1945008"/>
        <a:ext cx="3267990" cy="372930"/>
      </dsp:txXfrm>
    </dsp:sp>
    <dsp:sp modelId="{F81CF21B-A6D2-554A-B331-C2C90FA6C839}">
      <dsp:nvSpPr>
        <dsp:cNvPr id="0" name=""/>
        <dsp:cNvSpPr/>
      </dsp:nvSpPr>
      <dsp:spPr>
        <a:xfrm>
          <a:off x="0" y="2766513"/>
          <a:ext cx="4726201" cy="35280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5C9D1-5DA2-C44E-A53C-BC4D119FB3AF}">
      <dsp:nvSpPr>
        <dsp:cNvPr id="0" name=""/>
        <dsp:cNvSpPr/>
      </dsp:nvSpPr>
      <dsp:spPr>
        <a:xfrm>
          <a:off x="236310" y="2559873"/>
          <a:ext cx="3308340" cy="41328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47" tIns="0" rIns="125047" bIns="0" numCol="1" spcCol="1270" anchor="ctr" anchorCtr="0">
          <a:noAutofit/>
        </a:bodyPr>
        <a:lstStyle/>
        <a:p>
          <a:pPr marL="0" lvl="0" indent="0" algn="l" defTabSz="622300">
            <a:lnSpc>
              <a:spcPct val="90000"/>
            </a:lnSpc>
            <a:spcBef>
              <a:spcPct val="0"/>
            </a:spcBef>
            <a:spcAft>
              <a:spcPct val="35000"/>
            </a:spcAft>
            <a:buNone/>
          </a:pPr>
          <a:r>
            <a:rPr lang="en-US" sz="1400" kern="1200"/>
            <a:t>5.Inability to have concurrent users</a:t>
          </a:r>
        </a:p>
      </dsp:txBody>
      <dsp:txXfrm>
        <a:off x="256485" y="2580048"/>
        <a:ext cx="3267990" cy="372930"/>
      </dsp:txXfrm>
    </dsp:sp>
    <dsp:sp modelId="{2BA5F23E-BF53-2544-A29A-8D80E4E283D2}">
      <dsp:nvSpPr>
        <dsp:cNvPr id="0" name=""/>
        <dsp:cNvSpPr/>
      </dsp:nvSpPr>
      <dsp:spPr>
        <a:xfrm>
          <a:off x="0" y="3401553"/>
          <a:ext cx="4726201" cy="352800"/>
        </a:xfrm>
        <a:prstGeom prst="rect">
          <a:avLst/>
        </a:prstGeom>
        <a:solidFill>
          <a:schemeClr val="lt1">
            <a:alpha val="90000"/>
            <a:hueOff val="0"/>
            <a:satOff val="0"/>
            <a:lumOff val="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0509B6-551C-3C40-8F80-81A11806C5F3}">
      <dsp:nvSpPr>
        <dsp:cNvPr id="0" name=""/>
        <dsp:cNvSpPr/>
      </dsp:nvSpPr>
      <dsp:spPr>
        <a:xfrm>
          <a:off x="236310" y="3194912"/>
          <a:ext cx="3308340" cy="413280"/>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47" tIns="0" rIns="125047" bIns="0" numCol="1" spcCol="1270" anchor="ctr" anchorCtr="0">
          <a:noAutofit/>
        </a:bodyPr>
        <a:lstStyle/>
        <a:p>
          <a:pPr marL="0" lvl="0" indent="0" algn="l" defTabSz="622300">
            <a:lnSpc>
              <a:spcPct val="90000"/>
            </a:lnSpc>
            <a:spcBef>
              <a:spcPct val="0"/>
            </a:spcBef>
            <a:spcAft>
              <a:spcPct val="35000"/>
            </a:spcAft>
            <a:buNone/>
          </a:pPr>
          <a:r>
            <a:rPr lang="en-US" sz="1400" kern="1200"/>
            <a:t>6.Iterative Processing</a:t>
          </a:r>
        </a:p>
      </dsp:txBody>
      <dsp:txXfrm>
        <a:off x="256485" y="3215087"/>
        <a:ext cx="3267990" cy="372930"/>
      </dsp:txXfrm>
    </dsp:sp>
    <dsp:sp modelId="{DEC927C7-CED8-9D45-A15A-65460429C07B}">
      <dsp:nvSpPr>
        <dsp:cNvPr id="0" name=""/>
        <dsp:cNvSpPr/>
      </dsp:nvSpPr>
      <dsp:spPr>
        <a:xfrm>
          <a:off x="0" y="4036593"/>
          <a:ext cx="4726201" cy="3528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A1FACB-7C7E-8E4F-8C0A-ACF710BF294F}">
      <dsp:nvSpPr>
        <dsp:cNvPr id="0" name=""/>
        <dsp:cNvSpPr/>
      </dsp:nvSpPr>
      <dsp:spPr>
        <a:xfrm>
          <a:off x="236310" y="3829953"/>
          <a:ext cx="3308340" cy="413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47" tIns="0" rIns="125047" bIns="0" numCol="1" spcCol="1270" anchor="ctr" anchorCtr="0">
          <a:noAutofit/>
        </a:bodyPr>
        <a:lstStyle/>
        <a:p>
          <a:pPr marL="0" lvl="0" indent="0" algn="l" defTabSz="622300">
            <a:lnSpc>
              <a:spcPct val="90000"/>
            </a:lnSpc>
            <a:spcBef>
              <a:spcPct val="0"/>
            </a:spcBef>
            <a:spcAft>
              <a:spcPct val="35000"/>
            </a:spcAft>
            <a:buNone/>
          </a:pPr>
          <a:r>
            <a:rPr lang="en-US" sz="1400" kern="1200"/>
            <a:t>7.Small File Issue</a:t>
          </a:r>
        </a:p>
      </dsp:txBody>
      <dsp:txXfrm>
        <a:off x="256485" y="3850128"/>
        <a:ext cx="3267990"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A30F0-E9DA-0144-A658-72DD5A00B124}">
      <dsp:nvSpPr>
        <dsp:cNvPr id="0" name=""/>
        <dsp:cNvSpPr/>
      </dsp:nvSpPr>
      <dsp:spPr>
        <a:xfrm>
          <a:off x="0" y="104859"/>
          <a:ext cx="4471009" cy="6153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Data cleanup is the first step before converting the unstructured data to structured.</a:t>
          </a:r>
        </a:p>
      </dsp:txBody>
      <dsp:txXfrm>
        <a:off x="30039" y="134898"/>
        <a:ext cx="4410931" cy="555268"/>
      </dsp:txXfrm>
    </dsp:sp>
    <dsp:sp modelId="{0ABBEE53-3752-D142-A6C5-3726704A55AC}">
      <dsp:nvSpPr>
        <dsp:cNvPr id="0" name=""/>
        <dsp:cNvSpPr/>
      </dsp:nvSpPr>
      <dsp:spPr>
        <a:xfrm>
          <a:off x="0" y="751886"/>
          <a:ext cx="4471009" cy="6153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To reduce redundancy and other issues raise in data cleanup, we create standard rules by making a list of rules about the way data has to be entered</a:t>
          </a:r>
        </a:p>
      </dsp:txBody>
      <dsp:txXfrm>
        <a:off x="30039" y="781925"/>
        <a:ext cx="4410931" cy="555268"/>
      </dsp:txXfrm>
    </dsp:sp>
    <dsp:sp modelId="{484226D7-4F12-144A-8DE9-6014AA2F0CA0}">
      <dsp:nvSpPr>
        <dsp:cNvPr id="0" name=""/>
        <dsp:cNvSpPr/>
      </dsp:nvSpPr>
      <dsp:spPr>
        <a:xfrm>
          <a:off x="0" y="1398913"/>
          <a:ext cx="4471009" cy="61534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Remove irrelevant data, filter out data outliers, deal with missing data and remove duplicates.</a:t>
          </a:r>
        </a:p>
      </dsp:txBody>
      <dsp:txXfrm>
        <a:off x="30039" y="1428952"/>
        <a:ext cx="4410931" cy="555268"/>
      </dsp:txXfrm>
    </dsp:sp>
    <dsp:sp modelId="{FDB22ACD-19CF-754E-ADC0-467EAF0FE7F2}">
      <dsp:nvSpPr>
        <dsp:cNvPr id="0" name=""/>
        <dsp:cNvSpPr/>
      </dsp:nvSpPr>
      <dsp:spPr>
        <a:xfrm>
          <a:off x="0" y="2045940"/>
          <a:ext cx="4471009" cy="61534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Frame a structure and metadata that is required to store the converted unstructured data.</a:t>
          </a:r>
        </a:p>
      </dsp:txBody>
      <dsp:txXfrm>
        <a:off x="30039" y="2075979"/>
        <a:ext cx="4410931" cy="555268"/>
      </dsp:txXfrm>
    </dsp:sp>
    <dsp:sp modelId="{7A634360-D28D-2F42-A293-F8592527C065}">
      <dsp:nvSpPr>
        <dsp:cNvPr id="0" name=""/>
        <dsp:cNvSpPr/>
      </dsp:nvSpPr>
      <dsp:spPr>
        <a:xfrm>
          <a:off x="0" y="2692966"/>
          <a:ext cx="4471009" cy="61534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Hive is not designed for the OLTP (Online transaction processing). We can use it for OLAP.</a:t>
          </a:r>
        </a:p>
      </dsp:txBody>
      <dsp:txXfrm>
        <a:off x="30039" y="2723005"/>
        <a:ext cx="4410931" cy="555268"/>
      </dsp:txXfrm>
    </dsp:sp>
    <dsp:sp modelId="{3ABF48F8-0A39-9B47-890B-D86F8B9B7E21}">
      <dsp:nvSpPr>
        <dsp:cNvPr id="0" name=""/>
        <dsp:cNvSpPr/>
      </dsp:nvSpPr>
      <dsp:spPr>
        <a:xfrm>
          <a:off x="0" y="3339993"/>
          <a:ext cx="4471009" cy="6153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Hive does not provide insert and update at row level and so it is not suitable for OLTP system.</a:t>
          </a:r>
        </a:p>
      </dsp:txBody>
      <dsp:txXfrm>
        <a:off x="30039" y="3370032"/>
        <a:ext cx="4410931" cy="5552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A8AAA-6D48-0349-AE4E-F66C7EF12976}">
      <dsp:nvSpPr>
        <dsp:cNvPr id="0" name=""/>
        <dsp:cNvSpPr/>
      </dsp:nvSpPr>
      <dsp:spPr>
        <a:xfrm>
          <a:off x="0" y="70478"/>
          <a:ext cx="78867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u="sng" kern="1200"/>
            <a:t>CONVERTING TO STRUCTURED DATA USING HIVE:</a:t>
          </a:r>
          <a:endParaRPr lang="en-US" sz="2200" kern="1200"/>
        </a:p>
      </dsp:txBody>
      <dsp:txXfrm>
        <a:off x="25759" y="96237"/>
        <a:ext cx="7835182" cy="476152"/>
      </dsp:txXfrm>
    </dsp:sp>
    <dsp:sp modelId="{A700DD72-3B34-B944-8749-F3211A36DD6D}">
      <dsp:nvSpPr>
        <dsp:cNvPr id="0" name=""/>
        <dsp:cNvSpPr/>
      </dsp:nvSpPr>
      <dsp:spPr>
        <a:xfrm>
          <a:off x="0" y="598149"/>
          <a:ext cx="7886700" cy="2595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Apache Hive can read the input as unstructured data, process the data as needed, and then load the data into a relational data warehouse for decision support systems. </a:t>
          </a:r>
        </a:p>
        <a:p>
          <a:pPr marL="171450" lvl="1" indent="-171450" algn="l" defTabSz="755650">
            <a:lnSpc>
              <a:spcPct val="90000"/>
            </a:lnSpc>
            <a:spcBef>
              <a:spcPct val="0"/>
            </a:spcBef>
            <a:spcAft>
              <a:spcPct val="20000"/>
            </a:spcAft>
            <a:buChar char="•"/>
          </a:pPr>
          <a:r>
            <a:rPr lang="en-US" sz="1700" kern="1200"/>
            <a:t>In this approach, data is extracted from the source for data processing and then stored in adaptable storage, such as Azure Storage blobs or Azure Data Lake Storage. </a:t>
          </a:r>
        </a:p>
        <a:p>
          <a:pPr marL="171450" lvl="1" indent="-171450" algn="l" defTabSz="755650">
            <a:lnSpc>
              <a:spcPct val="90000"/>
            </a:lnSpc>
            <a:spcBef>
              <a:spcPct val="0"/>
            </a:spcBef>
            <a:spcAft>
              <a:spcPct val="20000"/>
            </a:spcAft>
            <a:buChar char="•"/>
          </a:pPr>
          <a:r>
            <a:rPr lang="en-US" sz="1700" kern="1200"/>
            <a:t>The data from the source is then transformed using a sequence of Hive queries.</a:t>
          </a:r>
        </a:p>
        <a:p>
          <a:pPr marL="171450" lvl="1" indent="-171450" algn="l" defTabSz="755650">
            <a:lnSpc>
              <a:spcPct val="90000"/>
            </a:lnSpc>
            <a:spcBef>
              <a:spcPct val="0"/>
            </a:spcBef>
            <a:spcAft>
              <a:spcPct val="20000"/>
            </a:spcAft>
            <a:buChar char="•"/>
          </a:pPr>
          <a:r>
            <a:rPr lang="en-US" sz="1700" kern="1200" dirty="0"/>
            <a:t>Hive is the replica of relational management tables. It loads the unstructured data from HDFS, creates a structure around it, and loads back the converted structured data.</a:t>
          </a:r>
        </a:p>
      </dsp:txBody>
      <dsp:txXfrm>
        <a:off x="0" y="598149"/>
        <a:ext cx="7886700" cy="25957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8b9ff6f34_1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8b9ff6f34_1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8b9ff6f34_1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8b9ff6f34_1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8b9ff6f34_1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8b9ff6f34_1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8b9ff6f34_1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28b9ff6f34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8b9ff6f34_1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8b9ff6f34_1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8b9ff6f34_1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8b9ff6f34_1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8b9ff6f34_1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8b9ff6f34_1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8b9ff6f34_1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28b9ff6f34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8e94cd2f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8e94cd2f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a4feca84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a4feca8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8e94cd2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8e94cd2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8e94cd2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8e94cd2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8b9ff6f3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8b9ff6f3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8b9ff6f34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8b9ff6f3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8b9ff6f3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8b9ff6f3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8b9ff6f34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8b9ff6f34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28aa090bf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28aa090b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8e94cd2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8e94cd2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28e94cd2f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28e94cd2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8e94cd2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28e94cd2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28aa090bf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28aa090bf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8aa090bf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28aa090bf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8e94cd2f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8e94cd2f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8b9ff6f3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8b9ff6f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8b9ff6f34_1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28b9ff6f34_1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FC40-4D7E-7019-1AC4-AEF120C1F70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AACACBF-BD4D-2E36-AFB9-A00A0D26D2E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A269AF-A838-3BAC-1A5A-F3EB7EEFD407}"/>
              </a:ext>
            </a:extLst>
          </p:cNvPr>
          <p:cNvSpPr>
            <a:spLocks noGrp="1"/>
          </p:cNvSpPr>
          <p:nvPr>
            <p:ph type="dt" sz="half" idx="10"/>
          </p:nvPr>
        </p:nvSpPr>
        <p:spPr/>
        <p:txBody>
          <a:bodyPr/>
          <a:lstStyle/>
          <a:p>
            <a:fld id="{9AB3A824-1A51-4B26-AD58-A6D8E14F6C04}" type="datetimeFigureOut">
              <a:rPr lang="en-US" smtClean="0"/>
              <a:t>5/16/22</a:t>
            </a:fld>
            <a:endParaRPr lang="en-US" dirty="0"/>
          </a:p>
        </p:txBody>
      </p:sp>
      <p:sp>
        <p:nvSpPr>
          <p:cNvPr id="5" name="Footer Placeholder 4">
            <a:extLst>
              <a:ext uri="{FF2B5EF4-FFF2-40B4-BE49-F238E27FC236}">
                <a16:creationId xmlns:a16="http://schemas.microsoft.com/office/drawing/2014/main" id="{EBE19AD1-0EA3-9835-52B9-3942A10C6732}"/>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71BE5075-969C-9EE4-F651-BF80EB7C05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4605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2142-BD72-9D0E-78A0-F444AEB13C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3D80FF-3552-FF39-E570-ACBA4D8F5A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6B9BB6-EDDC-ECD8-CB23-45B4D2EC99B7}"/>
              </a:ext>
            </a:extLst>
          </p:cNvPr>
          <p:cNvSpPr>
            <a:spLocks noGrp="1"/>
          </p:cNvSpPr>
          <p:nvPr>
            <p:ph type="dt" sz="half" idx="10"/>
          </p:nvPr>
        </p:nvSpPr>
        <p:spPr/>
        <p:txBody>
          <a:bodyPr/>
          <a:lstStyle/>
          <a:p>
            <a:fld id="{D857E33E-8B18-4087-B112-809917729534}" type="datetimeFigureOut">
              <a:rPr lang="en-US" smtClean="0"/>
              <a:t>5/16/22</a:t>
            </a:fld>
            <a:endParaRPr lang="en-US" dirty="0"/>
          </a:p>
        </p:txBody>
      </p:sp>
      <p:sp>
        <p:nvSpPr>
          <p:cNvPr id="5" name="Footer Placeholder 4">
            <a:extLst>
              <a:ext uri="{FF2B5EF4-FFF2-40B4-BE49-F238E27FC236}">
                <a16:creationId xmlns:a16="http://schemas.microsoft.com/office/drawing/2014/main" id="{372576B6-01B3-E517-9F8B-ED58D16161F9}"/>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BA20997B-DF54-83B0-242C-F316DCEEFF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86551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0B11F7-535D-CA8F-CF4E-C0C8351114A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2CFE68-8D54-B9D9-BB3E-544D693A54D5}"/>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E47F6-DFD6-A7DE-7580-B97AC8A1879A}"/>
              </a:ext>
            </a:extLst>
          </p:cNvPr>
          <p:cNvSpPr>
            <a:spLocks noGrp="1"/>
          </p:cNvSpPr>
          <p:nvPr>
            <p:ph type="dt" sz="half" idx="10"/>
          </p:nvPr>
        </p:nvSpPr>
        <p:spPr/>
        <p:txBody>
          <a:bodyPr/>
          <a:lstStyle/>
          <a:p>
            <a:fld id="{D3FFE419-2371-464F-8239-3959401C3561}" type="datetimeFigureOut">
              <a:rPr lang="en-US" smtClean="0"/>
              <a:t>5/16/22</a:t>
            </a:fld>
            <a:endParaRPr lang="en-US" dirty="0"/>
          </a:p>
        </p:txBody>
      </p:sp>
      <p:sp>
        <p:nvSpPr>
          <p:cNvPr id="5" name="Footer Placeholder 4">
            <a:extLst>
              <a:ext uri="{FF2B5EF4-FFF2-40B4-BE49-F238E27FC236}">
                <a16:creationId xmlns:a16="http://schemas.microsoft.com/office/drawing/2014/main" id="{FF82A88A-22B3-863E-93A3-052871E79686}"/>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682E0737-D8BE-8CBC-AA60-766429A982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57383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65394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0424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410A-9A6B-08C3-67A2-C04AF1BE7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AF016-E082-B285-9256-F59729F062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C95C4-30D6-4D5F-2A10-E32701C0F0F9}"/>
              </a:ext>
            </a:extLst>
          </p:cNvPr>
          <p:cNvSpPr>
            <a:spLocks noGrp="1"/>
          </p:cNvSpPr>
          <p:nvPr>
            <p:ph type="dt" sz="half" idx="10"/>
          </p:nvPr>
        </p:nvSpPr>
        <p:spPr/>
        <p:txBody>
          <a:bodyPr/>
          <a:lstStyle/>
          <a:p>
            <a:fld id="{97D162C4-EDD9-4389-A98B-B87ECEA2A816}" type="datetimeFigureOut">
              <a:rPr lang="en-US" smtClean="0"/>
              <a:t>5/16/22</a:t>
            </a:fld>
            <a:endParaRPr lang="en-US" dirty="0"/>
          </a:p>
        </p:txBody>
      </p:sp>
      <p:sp>
        <p:nvSpPr>
          <p:cNvPr id="5" name="Footer Placeholder 4">
            <a:extLst>
              <a:ext uri="{FF2B5EF4-FFF2-40B4-BE49-F238E27FC236}">
                <a16:creationId xmlns:a16="http://schemas.microsoft.com/office/drawing/2014/main" id="{80487C27-FD8D-59E2-EE98-E3AB63AAA554}"/>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88B3C441-F0FA-60A4-41CD-B5D3A3CFD3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481750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05FF-FBA2-BEEC-16F7-2669385B5BA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C7435F0-59C9-3407-5ED3-23BADDC7B11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A6233B-DF09-5CB2-FD59-30589ECF6334}"/>
              </a:ext>
            </a:extLst>
          </p:cNvPr>
          <p:cNvSpPr>
            <a:spLocks noGrp="1"/>
          </p:cNvSpPr>
          <p:nvPr>
            <p:ph type="dt" sz="half" idx="10"/>
          </p:nvPr>
        </p:nvSpPr>
        <p:spPr/>
        <p:txBody>
          <a:bodyPr/>
          <a:lstStyle/>
          <a:p>
            <a:fld id="{3E5059C3-6A89-4494-99FF-5A4D6FFD50EB}" type="datetimeFigureOut">
              <a:rPr lang="en-US" smtClean="0"/>
              <a:t>5/16/22</a:t>
            </a:fld>
            <a:endParaRPr lang="en-US" dirty="0"/>
          </a:p>
        </p:txBody>
      </p:sp>
      <p:sp>
        <p:nvSpPr>
          <p:cNvPr id="5" name="Footer Placeholder 4">
            <a:extLst>
              <a:ext uri="{FF2B5EF4-FFF2-40B4-BE49-F238E27FC236}">
                <a16:creationId xmlns:a16="http://schemas.microsoft.com/office/drawing/2014/main" id="{014D2DC5-3BAF-BA1C-4B10-347C6535F09F}"/>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844DCECD-F5BE-6B26-B330-CDE2F90F09D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98605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698B-DE5E-1956-666F-20BB8972D5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634406-17D7-8638-D73E-0A6FC6274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256DEA-246E-78C4-BDDF-D3222D016D0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8DFFB9-11DD-2298-D9C4-910DFEBD66EA}"/>
              </a:ext>
            </a:extLst>
          </p:cNvPr>
          <p:cNvSpPr>
            <a:spLocks noGrp="1"/>
          </p:cNvSpPr>
          <p:nvPr>
            <p:ph type="dt" sz="half" idx="10"/>
          </p:nvPr>
        </p:nvSpPr>
        <p:spPr/>
        <p:txBody>
          <a:bodyPr/>
          <a:lstStyle/>
          <a:p>
            <a:fld id="{CA954B2F-12DE-47F5-8894-472B206D2E1E}" type="datetimeFigureOut">
              <a:rPr lang="en-US" smtClean="0"/>
              <a:t>5/16/22</a:t>
            </a:fld>
            <a:endParaRPr lang="en-US" dirty="0"/>
          </a:p>
        </p:txBody>
      </p:sp>
      <p:sp>
        <p:nvSpPr>
          <p:cNvPr id="6" name="Footer Placeholder 5">
            <a:extLst>
              <a:ext uri="{FF2B5EF4-FFF2-40B4-BE49-F238E27FC236}">
                <a16:creationId xmlns:a16="http://schemas.microsoft.com/office/drawing/2014/main" id="{EBFF2608-8B07-5393-5545-B0449BA5F3C5}"/>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12BA62AB-9A07-331F-C888-4B6CD6C53E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94558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4A816-98CD-C34B-354F-FA7D5F19CFD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E466E3-A019-C491-3286-AA7A5F24256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9C23D2B-6DE0-5CD8-8C0D-EA72D141982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FF805E-6538-5D93-3773-F52D35343F4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5FF7A65-38C4-4AA1-E481-92F60B795E5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D0EFEA-F84B-8175-2E2F-D07201483F2C}"/>
              </a:ext>
            </a:extLst>
          </p:cNvPr>
          <p:cNvSpPr>
            <a:spLocks noGrp="1"/>
          </p:cNvSpPr>
          <p:nvPr>
            <p:ph type="dt" sz="half" idx="10"/>
          </p:nvPr>
        </p:nvSpPr>
        <p:spPr/>
        <p:txBody>
          <a:bodyPr/>
          <a:lstStyle/>
          <a:p>
            <a:fld id="{3F30E46F-7819-4ACF-B48B-48222C2ACC88}" type="datetimeFigureOut">
              <a:rPr lang="en-US" smtClean="0"/>
              <a:t>5/16/22</a:t>
            </a:fld>
            <a:endParaRPr lang="en-US" dirty="0"/>
          </a:p>
        </p:txBody>
      </p:sp>
      <p:sp>
        <p:nvSpPr>
          <p:cNvPr id="8" name="Footer Placeholder 7">
            <a:extLst>
              <a:ext uri="{FF2B5EF4-FFF2-40B4-BE49-F238E27FC236}">
                <a16:creationId xmlns:a16="http://schemas.microsoft.com/office/drawing/2014/main" id="{96A70400-87D0-809D-C985-AA577F51AE2D}"/>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FCDD6842-AD91-8D9C-760D-445D044FE80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303741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5F00-488C-7D5C-F153-114F585435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66343A-A8F3-CF96-FBF0-01EE47263C98}"/>
              </a:ext>
            </a:extLst>
          </p:cNvPr>
          <p:cNvSpPr>
            <a:spLocks noGrp="1"/>
          </p:cNvSpPr>
          <p:nvPr>
            <p:ph type="dt" sz="half" idx="10"/>
          </p:nvPr>
        </p:nvSpPr>
        <p:spPr/>
        <p:txBody>
          <a:bodyPr/>
          <a:lstStyle/>
          <a:p>
            <a:fld id="{1FAF3416-4057-4DAA-829D-4CA07428D088}" type="datetimeFigureOut">
              <a:rPr lang="en-US" smtClean="0"/>
              <a:t>5/16/22</a:t>
            </a:fld>
            <a:endParaRPr lang="en-US" dirty="0"/>
          </a:p>
        </p:txBody>
      </p:sp>
      <p:sp>
        <p:nvSpPr>
          <p:cNvPr id="4" name="Footer Placeholder 3">
            <a:extLst>
              <a:ext uri="{FF2B5EF4-FFF2-40B4-BE49-F238E27FC236}">
                <a16:creationId xmlns:a16="http://schemas.microsoft.com/office/drawing/2014/main" id="{6A6E9D1D-35CF-963C-770C-D03EAF888C12}"/>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9C30AB03-9DE0-A537-8683-C81B330B495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127037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97A51-268A-7A6D-10CB-AE1D90F9DF9A}"/>
              </a:ext>
            </a:extLst>
          </p:cNvPr>
          <p:cNvSpPr>
            <a:spLocks noGrp="1"/>
          </p:cNvSpPr>
          <p:nvPr>
            <p:ph type="dt" sz="half" idx="10"/>
          </p:nvPr>
        </p:nvSpPr>
        <p:spPr/>
        <p:txBody>
          <a:bodyPr/>
          <a:lstStyle/>
          <a:p>
            <a:fld id="{921D9284-D300-4297-87F7-E791DCC15DB1}" type="datetimeFigureOut">
              <a:rPr lang="en-US" smtClean="0"/>
              <a:t>5/16/22</a:t>
            </a:fld>
            <a:endParaRPr lang="en-US" dirty="0"/>
          </a:p>
        </p:txBody>
      </p:sp>
      <p:sp>
        <p:nvSpPr>
          <p:cNvPr id="3" name="Footer Placeholder 2">
            <a:extLst>
              <a:ext uri="{FF2B5EF4-FFF2-40B4-BE49-F238E27FC236}">
                <a16:creationId xmlns:a16="http://schemas.microsoft.com/office/drawing/2014/main" id="{9C1FCD1E-B31C-B343-F913-52E3999425BA}"/>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D66D75C9-17CB-BD45-1326-6A1C008AEE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90550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9932-ADBD-8F94-4343-EA367C87511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0B72F8E-95AE-809E-EA80-B6A5B0684A1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1B94F4-2E33-50F3-D53E-94438F3F291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046DF4-0DB1-579D-54B4-15CD3995B239}"/>
              </a:ext>
            </a:extLst>
          </p:cNvPr>
          <p:cNvSpPr>
            <a:spLocks noGrp="1"/>
          </p:cNvSpPr>
          <p:nvPr>
            <p:ph type="dt" sz="half" idx="10"/>
          </p:nvPr>
        </p:nvSpPr>
        <p:spPr/>
        <p:txBody>
          <a:bodyPr/>
          <a:lstStyle/>
          <a:p>
            <a:fld id="{37D525BB-DA17-4BA0-B3C8-3AC3ABC827E6}" type="datetimeFigureOut">
              <a:rPr lang="en-US" smtClean="0"/>
              <a:t>5/16/22</a:t>
            </a:fld>
            <a:endParaRPr lang="en-US" dirty="0"/>
          </a:p>
        </p:txBody>
      </p:sp>
      <p:sp>
        <p:nvSpPr>
          <p:cNvPr id="6" name="Footer Placeholder 5">
            <a:extLst>
              <a:ext uri="{FF2B5EF4-FFF2-40B4-BE49-F238E27FC236}">
                <a16:creationId xmlns:a16="http://schemas.microsoft.com/office/drawing/2014/main" id="{057F7937-BDA8-4730-7200-50AC04681C43}"/>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1E8CFF6F-6EFA-61E7-EE76-81A491C085D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40584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B959-743D-37EA-5E34-E35FE40455F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75E58E3-7F57-BC26-A764-C2823500565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5502180-3153-342B-0C53-A73BC1C5E37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C68B2BB-3799-7FEB-912B-D8C73CC39602}"/>
              </a:ext>
            </a:extLst>
          </p:cNvPr>
          <p:cNvSpPr>
            <a:spLocks noGrp="1"/>
          </p:cNvSpPr>
          <p:nvPr>
            <p:ph type="dt" sz="half" idx="10"/>
          </p:nvPr>
        </p:nvSpPr>
        <p:spPr/>
        <p:txBody>
          <a:bodyPr/>
          <a:lstStyle/>
          <a:p>
            <a:fld id="{B16C4C9A-3960-41CF-A4E9-2A8FB932454B}" type="datetimeFigureOut">
              <a:rPr lang="en-US" smtClean="0"/>
              <a:t>5/16/22</a:t>
            </a:fld>
            <a:endParaRPr lang="en-US" dirty="0"/>
          </a:p>
        </p:txBody>
      </p:sp>
      <p:sp>
        <p:nvSpPr>
          <p:cNvPr id="6" name="Footer Placeholder 5">
            <a:extLst>
              <a:ext uri="{FF2B5EF4-FFF2-40B4-BE49-F238E27FC236}">
                <a16:creationId xmlns:a16="http://schemas.microsoft.com/office/drawing/2014/main" id="{029AC048-D9EC-4136-4CC4-0F37ABA23A70}"/>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F3179941-2C7A-3C71-A583-36B1E433455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43251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DA5BC4-17B8-6A7A-DD89-8D4E0732790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76D6F7-23CE-BC1F-519D-E3B0A7D1523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8B99F-81E0-9088-19B3-BF88237DA47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CBC1C18-307B-4F68-A007-B5B542270E8D}" type="datetimeFigureOut">
              <a:rPr lang="en-US" smtClean="0"/>
              <a:t>5/16/22</a:t>
            </a:fld>
            <a:endParaRPr lang="en-US" dirty="0"/>
          </a:p>
        </p:txBody>
      </p:sp>
      <p:sp>
        <p:nvSpPr>
          <p:cNvPr id="5" name="Footer Placeholder 4">
            <a:extLst>
              <a:ext uri="{FF2B5EF4-FFF2-40B4-BE49-F238E27FC236}">
                <a16:creationId xmlns:a16="http://schemas.microsoft.com/office/drawing/2014/main" id="{8CDACF09-859C-FA06-955C-2E724F2C2A1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9011E9CA-F231-2FDE-D138-BC9222380D9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17173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person&#10;&#10;Description automatically generated">
            <a:extLst>
              <a:ext uri="{FF2B5EF4-FFF2-40B4-BE49-F238E27FC236}">
                <a16:creationId xmlns:a16="http://schemas.microsoft.com/office/drawing/2014/main" id="{A67810F0-0CF9-7195-6562-FE43F3F0378C}"/>
              </a:ext>
            </a:extLst>
          </p:cNvPr>
          <p:cNvPicPr>
            <a:picLocks noChangeAspect="1"/>
          </p:cNvPicPr>
          <p:nvPr/>
        </p:nvPicPr>
        <p:blipFill rotWithShape="1">
          <a:blip r:embed="rId3"/>
          <a:srcRect l="11341" t="6484" r="22169"/>
          <a:stretch/>
        </p:blipFill>
        <p:spPr>
          <a:xfrm>
            <a:off x="2642616" y="10"/>
            <a:ext cx="6501384" cy="5143490"/>
          </a:xfrm>
          <a:prstGeom prst="rect">
            <a:avLst/>
          </a:prstGeom>
        </p:spPr>
      </p:pic>
      <p:sp>
        <p:nvSpPr>
          <p:cNvPr id="76" name="Rectangle 7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Google Shape;54;p13"/>
          <p:cNvSpPr txBox="1">
            <a:spLocks noGrp="1"/>
          </p:cNvSpPr>
          <p:nvPr>
            <p:ph type="ctrTitle"/>
          </p:nvPr>
        </p:nvSpPr>
        <p:spPr>
          <a:xfrm>
            <a:off x="358485" y="841772"/>
            <a:ext cx="3017520" cy="2403100"/>
          </a:xfrm>
          <a:prstGeom prst="rect">
            <a:avLst/>
          </a:prstGeom>
        </p:spPr>
        <p:txBody>
          <a:bodyPr spcFirstLastPara="1" lIns="91425" tIns="91425" rIns="91425" bIns="91425" anchor="b" anchorCtr="0">
            <a:normAutofit/>
          </a:bodyPr>
          <a:lstStyle/>
          <a:p>
            <a:pPr marL="0" lvl="0" indent="0" algn="l" rtl="0">
              <a:spcBef>
                <a:spcPts val="0"/>
              </a:spcBef>
              <a:spcAft>
                <a:spcPts val="0"/>
              </a:spcAft>
              <a:buNone/>
            </a:pPr>
            <a:r>
              <a:rPr lang="en-US" sz="3600">
                <a:ln w="22225">
                  <a:solidFill>
                    <a:schemeClr val="tx1"/>
                  </a:solidFill>
                  <a:miter lim="800000"/>
                </a:ln>
              </a:rPr>
              <a:t>Research Paper</a:t>
            </a:r>
          </a:p>
        </p:txBody>
      </p:sp>
      <p:sp>
        <p:nvSpPr>
          <p:cNvPr id="55" name="Google Shape;55;p13"/>
          <p:cNvSpPr txBox="1">
            <a:spLocks noGrp="1"/>
          </p:cNvSpPr>
          <p:nvPr>
            <p:ph type="subTitle" idx="1"/>
          </p:nvPr>
        </p:nvSpPr>
        <p:spPr>
          <a:xfrm>
            <a:off x="358485" y="3654691"/>
            <a:ext cx="3017519" cy="1232296"/>
          </a:xfrm>
          <a:prstGeom prst="rect">
            <a:avLst/>
          </a:prstGeom>
        </p:spPr>
        <p:txBody>
          <a:bodyPr spcFirstLastPara="1" lIns="91425" tIns="91425" rIns="91425" bIns="91425" anchorCtr="0">
            <a:noAutofit/>
          </a:bodyPr>
          <a:lstStyle/>
          <a:p>
            <a:pPr marL="0" lvl="0" indent="0" algn="l" rtl="0">
              <a:spcBef>
                <a:spcPts val="0"/>
              </a:spcBef>
              <a:spcAft>
                <a:spcPts val="600"/>
              </a:spcAft>
              <a:buNone/>
            </a:pPr>
            <a:r>
              <a:rPr lang="en-US" sz="1400" dirty="0"/>
              <a:t>Group 2 -</a:t>
            </a:r>
          </a:p>
          <a:p>
            <a:pPr marL="0" lvl="0" indent="0" algn="l" rtl="0">
              <a:spcBef>
                <a:spcPts val="0"/>
              </a:spcBef>
              <a:spcAft>
                <a:spcPts val="600"/>
              </a:spcAft>
              <a:buNone/>
            </a:pPr>
            <a:r>
              <a:rPr lang="en-US" sz="1400" dirty="0"/>
              <a:t>Harshitha Mohanraj Radhika</a:t>
            </a:r>
          </a:p>
          <a:p>
            <a:pPr marL="0" lvl="0" indent="0" algn="l" rtl="0">
              <a:spcBef>
                <a:spcPts val="0"/>
              </a:spcBef>
              <a:spcAft>
                <a:spcPts val="600"/>
              </a:spcAft>
              <a:buNone/>
            </a:pPr>
            <a:r>
              <a:rPr lang="en-US" sz="1400" dirty="0"/>
              <a:t>Janani Ravikumar</a:t>
            </a:r>
          </a:p>
          <a:p>
            <a:pPr marL="0" lvl="0" indent="0" algn="l" rtl="0">
              <a:spcBef>
                <a:spcPts val="0"/>
              </a:spcBef>
              <a:spcAft>
                <a:spcPts val="600"/>
              </a:spcAft>
              <a:buNone/>
            </a:pPr>
            <a:r>
              <a:rPr lang="en-US" sz="1400" dirty="0"/>
              <a:t>Hieu Tran</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
        <p:cNvGrpSpPr/>
        <p:nvPr/>
      </p:nvGrpSpPr>
      <p:grpSpPr>
        <a:xfrm>
          <a:off x="0" y="0"/>
          <a:ext cx="0" cy="0"/>
          <a:chOff x="0" y="0"/>
          <a:chExt cx="0" cy="0"/>
        </a:xfrm>
      </p:grpSpPr>
      <p:sp>
        <p:nvSpPr>
          <p:cNvPr id="126" name="Rectangle 125">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2"/>
          <p:cNvSpPr txBox="1">
            <a:spLocks noGrp="1"/>
          </p:cNvSpPr>
          <p:nvPr>
            <p:ph type="title"/>
          </p:nvPr>
        </p:nvSpPr>
        <p:spPr>
          <a:xfrm>
            <a:off x="628650" y="587141"/>
            <a:ext cx="7886700" cy="880900"/>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pP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State of art (cont’d)</a:t>
            </a:r>
          </a:p>
          <a:p>
            <a:pPr marL="0" lvl="0" indent="0" defTabSz="914400">
              <a:spcBef>
                <a:spcPct val="0"/>
              </a:spcBef>
              <a:spcAft>
                <a:spcPts val="0"/>
              </a:spcAft>
            </a:pPr>
            <a:endParaRPr lang="en-US" sz="4400" kern="1200" dirty="0">
              <a:solidFill>
                <a:schemeClr val="tx1"/>
              </a:solidFill>
              <a:latin typeface="+mj-lt"/>
              <a:ea typeface="+mj-ea"/>
              <a:cs typeface="+mj-cs"/>
            </a:endParaRPr>
          </a:p>
        </p:txBody>
      </p:sp>
      <p:sp>
        <p:nvSpPr>
          <p:cNvPr id="112" name="Google Shape;112;p22"/>
          <p:cNvSpPr txBox="1">
            <a:spLocks noGrp="1"/>
          </p:cNvSpPr>
          <p:nvPr>
            <p:ph type="body" idx="1"/>
          </p:nvPr>
        </p:nvSpPr>
        <p:spPr>
          <a:xfrm>
            <a:off x="628650" y="1543050"/>
            <a:ext cx="7886700" cy="2903821"/>
          </a:xfrm>
          <a:prstGeom prst="rect">
            <a:avLst/>
          </a:prstGeom>
        </p:spPr>
        <p:txBody>
          <a:bodyPr spcFirstLastPara="1" vert="horz" lIns="91440" tIns="45720" rIns="91440" bIns="45720" rtlCol="0" anchorCtr="0">
            <a:normAutofit lnSpcReduction="10000"/>
          </a:bodyPr>
          <a:lstStyle/>
          <a:p>
            <a:pPr marL="0" lvl="0" indent="0" defTabSz="914400">
              <a:spcBef>
                <a:spcPts val="0"/>
              </a:spcBef>
              <a:spcAft>
                <a:spcPts val="0"/>
              </a:spcAft>
              <a:buNone/>
            </a:pPr>
            <a:r>
              <a:rPr lang="en-US" sz="1100" b="1" u="sng" dirty="0"/>
              <a:t>SPARK ARCHITECTURE:</a:t>
            </a:r>
          </a:p>
          <a:p>
            <a:pPr marL="0" lvl="0" indent="-228600" defTabSz="914400">
              <a:spcBef>
                <a:spcPts val="0"/>
              </a:spcBef>
              <a:spcAft>
                <a:spcPts val="0"/>
              </a:spcAft>
              <a:buClr>
                <a:schemeClr val="dk1"/>
              </a:buClr>
              <a:buSzPts val="1100"/>
              <a:buFont typeface="Arial" panose="020B0604020202020204" pitchFamily="34" charset="0"/>
              <a:buChar char="•"/>
            </a:pPr>
            <a:endParaRPr lang="en-US" sz="1100" b="1" u="sng" dirty="0"/>
          </a:p>
          <a:p>
            <a:pPr marL="457200" lvl="0" indent="-228600" defTabSz="914400">
              <a:spcBef>
                <a:spcPts val="0"/>
              </a:spcBef>
              <a:spcAft>
                <a:spcPts val="0"/>
              </a:spcAft>
              <a:buClr>
                <a:schemeClr val="dk1"/>
              </a:buClr>
              <a:buSzPts val="1400"/>
              <a:buFont typeface="Arial" panose="020B0604020202020204" pitchFamily="34" charset="0"/>
              <a:buChar char="•"/>
            </a:pPr>
            <a:r>
              <a:rPr lang="en-US" sz="1300" dirty="0"/>
              <a:t>A </a:t>
            </a:r>
            <a:r>
              <a:rPr lang="en-US" sz="1300" b="1" dirty="0"/>
              <a:t>Spark master JVM</a:t>
            </a:r>
            <a:r>
              <a:rPr lang="en-US" sz="1300" dirty="0"/>
              <a:t> is like the cluster manager in a standalone deployment mode. A Spark driver distributes Spark tasks to each executor and receives computed results from each executor’s tasks. Spark executors execute the tasks, store and cache data partitions in their memory.</a:t>
            </a:r>
          </a:p>
          <a:p>
            <a:pPr marL="457200" lvl="0" indent="-228600" defTabSz="914400">
              <a:spcBef>
                <a:spcPts val="0"/>
              </a:spcBef>
              <a:spcAft>
                <a:spcPts val="0"/>
              </a:spcAft>
              <a:buFont typeface="Arial" panose="020B0604020202020204" pitchFamily="34" charset="0"/>
              <a:buChar char="•"/>
            </a:pPr>
            <a:endParaRPr lang="en-US" sz="1300" b="1" dirty="0"/>
          </a:p>
          <a:p>
            <a:pPr marL="457200" lvl="0" indent="-228600" defTabSz="914400">
              <a:spcBef>
                <a:spcPts val="0"/>
              </a:spcBef>
              <a:spcAft>
                <a:spcPts val="0"/>
              </a:spcAft>
              <a:buClr>
                <a:schemeClr val="dk1"/>
              </a:buClr>
              <a:buSzPts val="1400"/>
              <a:buFont typeface="Arial" panose="020B0604020202020204" pitchFamily="34" charset="0"/>
              <a:buChar char="•"/>
            </a:pPr>
            <a:r>
              <a:rPr lang="en-US" sz="1300" b="1" dirty="0"/>
              <a:t>SparkSession</a:t>
            </a:r>
            <a:r>
              <a:rPr lang="en-US" sz="1300" dirty="0"/>
              <a:t> is the entry point for Spark application for extracting or reading the data, working with metadata, and cluster resource management. A Spark job has  a set of transformations triggered by an individual action.</a:t>
            </a:r>
          </a:p>
          <a:p>
            <a:pPr marL="457200" lvl="0" indent="-228600" defTabSz="914400">
              <a:spcBef>
                <a:spcPts val="0"/>
              </a:spcBef>
              <a:spcAft>
                <a:spcPts val="0"/>
              </a:spcAft>
              <a:buFont typeface="Arial" panose="020B0604020202020204" pitchFamily="34" charset="0"/>
              <a:buChar char="•"/>
            </a:pPr>
            <a:endParaRPr lang="en-US" sz="1300" b="1" dirty="0"/>
          </a:p>
          <a:p>
            <a:pPr marL="457200" lvl="0" indent="-228600" defTabSz="914400">
              <a:spcBef>
                <a:spcPts val="0"/>
              </a:spcBef>
              <a:spcAft>
                <a:spcPts val="0"/>
              </a:spcAft>
              <a:buClr>
                <a:schemeClr val="dk1"/>
              </a:buClr>
              <a:buSzPts val="1400"/>
              <a:buFont typeface="Arial" panose="020B0604020202020204" pitchFamily="34" charset="0"/>
              <a:buChar char="•"/>
            </a:pPr>
            <a:r>
              <a:rPr lang="en-US" sz="1300" b="1" dirty="0"/>
              <a:t>RDDs</a:t>
            </a:r>
            <a:r>
              <a:rPr lang="en-US" sz="1300" dirty="0"/>
              <a:t> are the foundation of Apache Spark and are schema-less data structures. RDD is split into chunks based on key and are distributed to executor nodes and are operated in parallel. Using spark the unstructured data is converted into RDDS which are further converted into data frames which have a schema and thus become a structured data.</a:t>
            </a:r>
          </a:p>
          <a:p>
            <a:pPr marL="457200" lvl="0" indent="-228600" defTabSz="914400">
              <a:spcBef>
                <a:spcPts val="0"/>
              </a:spcBef>
              <a:spcAft>
                <a:spcPts val="0"/>
              </a:spcAft>
              <a:buFont typeface="Arial" panose="020B0604020202020204" pitchFamily="34" charset="0"/>
              <a:buChar char="•"/>
            </a:pPr>
            <a:endParaRPr lang="en-US" sz="1300" dirty="0"/>
          </a:p>
          <a:p>
            <a:pPr marL="457200" lvl="0" indent="-228600" defTabSz="914400">
              <a:spcBef>
                <a:spcPts val="0"/>
              </a:spcBef>
              <a:spcAft>
                <a:spcPts val="0"/>
              </a:spcAft>
              <a:buClr>
                <a:schemeClr val="dk1"/>
              </a:buClr>
              <a:buSzPts val="1400"/>
              <a:buFont typeface="Arial" panose="020B0604020202020204" pitchFamily="34" charset="0"/>
              <a:buChar char="•"/>
            </a:pPr>
            <a:r>
              <a:rPr lang="en-US" sz="1300" b="1" dirty="0"/>
              <a:t>DataFrames</a:t>
            </a:r>
            <a:r>
              <a:rPr lang="en-US" sz="1300" dirty="0"/>
              <a:t> are built upon RDDs. DataFrame is distributed collection of data organized into named columns. The text files are the frequent unstructured data which is converted to structured data using spark.</a:t>
            </a:r>
          </a:p>
          <a:p>
            <a:pPr marL="0" lvl="0" indent="-228600" defTabSz="914400">
              <a:spcBef>
                <a:spcPts val="0"/>
              </a:spcBef>
              <a:spcAft>
                <a:spcPts val="1200"/>
              </a:spcAft>
              <a:buFont typeface="Arial" panose="020B0604020202020204" pitchFamily="34" charset="0"/>
              <a:buChar char="•"/>
            </a:pP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61" name="Rectangle 13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3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23"/>
          <p:cNvSpPr txBox="1">
            <a:spLocks noGrp="1"/>
          </p:cNvSpPr>
          <p:nvPr>
            <p:ph type="title"/>
          </p:nvPr>
        </p:nvSpPr>
        <p:spPr>
          <a:xfrm>
            <a:off x="628650" y="896772"/>
            <a:ext cx="2400300" cy="317858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kern="1200">
                <a:solidFill>
                  <a:schemeClr val="bg1"/>
                </a:solidFill>
                <a:latin typeface="+mj-lt"/>
                <a:ea typeface="+mj-ea"/>
                <a:cs typeface="+mj-cs"/>
              </a:rPr>
              <a:t>Recent work </a:t>
            </a:r>
          </a:p>
        </p:txBody>
      </p:sp>
      <p:grpSp>
        <p:nvGrpSpPr>
          <p:cNvPr id="16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2186"/>
            <a:ext cx="1432689" cy="532245"/>
            <a:chOff x="2267504" y="2540250"/>
            <a:chExt cx="1990951" cy="739640"/>
          </a:xfrm>
          <a:solidFill>
            <a:schemeClr val="bg1"/>
          </a:solidFill>
        </p:grpSpPr>
        <p:sp>
          <p:nvSpPr>
            <p:cNvPr id="164" name="Freeform: Shape 139">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65" name="Freeform: Shape 14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66" name="Oval 142">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3564156"/>
            <a:ext cx="273765" cy="27376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Oval 14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3564156"/>
            <a:ext cx="273765" cy="27376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8"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4154935"/>
            <a:ext cx="731374" cy="731376"/>
            <a:chOff x="5829300" y="3162300"/>
            <a:chExt cx="532256" cy="532257"/>
          </a:xfrm>
          <a:solidFill>
            <a:schemeClr val="bg1"/>
          </a:solidFill>
        </p:grpSpPr>
        <p:sp>
          <p:nvSpPr>
            <p:cNvPr id="169" name="Freeform: Shape 147">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70" name="Freeform: Shape 148">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71" name="Freeform: Shape 149">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30" name="Google Shape;118;p23">
            <a:extLst>
              <a:ext uri="{FF2B5EF4-FFF2-40B4-BE49-F238E27FC236}">
                <a16:creationId xmlns:a16="http://schemas.microsoft.com/office/drawing/2014/main" id="{D9595716-BFB7-39AE-AB95-B0CD60EEE220}"/>
              </a:ext>
            </a:extLst>
          </p:cNvPr>
          <p:cNvGraphicFramePr/>
          <p:nvPr>
            <p:extLst>
              <p:ext uri="{D42A27DB-BD31-4B8C-83A1-F6EECF244321}">
                <p14:modId xmlns:p14="http://schemas.microsoft.com/office/powerpoint/2010/main" val="2156411475"/>
              </p:ext>
            </p:extLst>
          </p:nvPr>
        </p:nvGraphicFramePr>
        <p:xfrm>
          <a:off x="4113104" y="358155"/>
          <a:ext cx="4726201" cy="4409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486696" y="471949"/>
            <a:ext cx="2629122" cy="121674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kern="1200">
                <a:solidFill>
                  <a:schemeClr val="tx1"/>
                </a:solidFill>
                <a:latin typeface="+mj-lt"/>
                <a:ea typeface="+mj-ea"/>
                <a:cs typeface="+mj-cs"/>
              </a:rPr>
              <a:t>Example</a:t>
            </a:r>
          </a:p>
          <a:p>
            <a:pPr marL="0" lvl="0" indent="0" defTabSz="914400">
              <a:spcBef>
                <a:spcPct val="0"/>
              </a:spcBef>
              <a:spcAft>
                <a:spcPts val="0"/>
              </a:spcAft>
            </a:pPr>
            <a:endParaRPr lang="en-US" sz="4400" kern="1200">
              <a:solidFill>
                <a:schemeClr val="tx1"/>
              </a:solidFill>
              <a:latin typeface="+mj-lt"/>
              <a:ea typeface="+mj-ea"/>
              <a:cs typeface="+mj-cs"/>
            </a:endParaRPr>
          </a:p>
        </p:txBody>
      </p:sp>
      <p:sp>
        <p:nvSpPr>
          <p:cNvPr id="124" name="Google Shape;124;p24"/>
          <p:cNvSpPr txBox="1">
            <a:spLocks noGrp="1"/>
          </p:cNvSpPr>
          <p:nvPr>
            <p:ph type="body" idx="1"/>
          </p:nvPr>
        </p:nvSpPr>
        <p:spPr>
          <a:xfrm>
            <a:off x="486698" y="1328286"/>
            <a:ext cx="2629120" cy="3339578"/>
          </a:xfrm>
          <a:prstGeom prst="rect">
            <a:avLst/>
          </a:prstGeom>
        </p:spPr>
        <p:txBody>
          <a:bodyPr spcFirstLastPara="1" vert="horz" lIns="91440" tIns="45720" rIns="91440" bIns="45720" rtlCol="0" anchorCtr="0">
            <a:normAutofit/>
          </a:bodyPr>
          <a:lstStyle/>
          <a:p>
            <a:pPr marL="0" lvl="0" indent="-228600" defTabSz="914400">
              <a:spcBef>
                <a:spcPts val="0"/>
              </a:spcBef>
              <a:spcAft>
                <a:spcPts val="0"/>
              </a:spcAft>
              <a:buFont typeface="Arial" panose="020B0604020202020204" pitchFamily="34" charset="0"/>
              <a:buChar char="•"/>
            </a:pPr>
            <a:r>
              <a:rPr lang="en-US" sz="1400" dirty="0"/>
              <a:t>Let’s consider a poker dataset which is stored as text file and is a unstructured data that cannot be into fit into relational tables</a:t>
            </a:r>
          </a:p>
          <a:p>
            <a:pPr marL="0" lvl="0" indent="-228600" defTabSz="914400">
              <a:spcBef>
                <a:spcPts val="1200"/>
              </a:spcBef>
              <a:spcAft>
                <a:spcPts val="0"/>
              </a:spcAft>
              <a:buFont typeface="Arial" panose="020B0604020202020204" pitchFamily="34" charset="0"/>
              <a:buChar char="•"/>
            </a:pPr>
            <a:r>
              <a:rPr lang="en-US" sz="1400" dirty="0">
                <a:highlight>
                  <a:srgbClr val="FFFFFF"/>
                </a:highlight>
              </a:rPr>
              <a:t>The import function </a:t>
            </a:r>
            <a:r>
              <a:rPr lang="en-US" sz="1400" b="1" dirty="0">
                <a:highlight>
                  <a:srgbClr val="FFFFFF"/>
                </a:highlight>
              </a:rPr>
              <a:t>PySpark. sql. types</a:t>
            </a:r>
            <a:r>
              <a:rPr lang="en-US" sz="1400" dirty="0">
                <a:highlight>
                  <a:srgbClr val="FFFFFF"/>
                </a:highlight>
              </a:rPr>
              <a:t> provide with the Type of data that needs to be imported and defines the data type. PySpark SQL is a module in Spark which integrates relational processing with Spark's functional programming API. </a:t>
            </a:r>
            <a:endParaRPr lang="en-US" sz="1400" dirty="0"/>
          </a:p>
          <a:p>
            <a:pPr marL="0" lvl="0" indent="-228600" defTabSz="914400">
              <a:spcBef>
                <a:spcPts val="1600"/>
              </a:spcBef>
              <a:spcAft>
                <a:spcPts val="0"/>
              </a:spcAft>
              <a:buFont typeface="Arial" panose="020B0604020202020204" pitchFamily="34" charset="0"/>
              <a:buChar char="•"/>
            </a:pPr>
            <a:endParaRPr lang="en-US" sz="1400" dirty="0"/>
          </a:p>
          <a:p>
            <a:pPr marL="0" lvl="0" indent="-228600" defTabSz="914400">
              <a:spcBef>
                <a:spcPts val="1200"/>
              </a:spcBef>
              <a:spcAft>
                <a:spcPts val="1200"/>
              </a:spcAft>
              <a:buFont typeface="Arial" panose="020B0604020202020204" pitchFamily="34" charset="0"/>
              <a:buChar char="•"/>
            </a:pPr>
            <a:endParaRPr lang="en-US" sz="1400" dirty="0"/>
          </a:p>
        </p:txBody>
      </p:sp>
      <p:sp>
        <p:nvSpPr>
          <p:cNvPr id="134" name="Rectangle 13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oogle Shape;125;p24"/>
          <p:cNvPicPr preferRelativeResize="0"/>
          <p:nvPr/>
        </p:nvPicPr>
        <p:blipFill rotWithShape="1">
          <a:blip r:embed="rId3"/>
          <a:srcRect l="4168" t="32480" b="42455"/>
          <a:stretch/>
        </p:blipFill>
        <p:spPr>
          <a:xfrm>
            <a:off x="4054397" y="1688690"/>
            <a:ext cx="4514498" cy="1428358"/>
          </a:xfrm>
          <a:prstGeom prst="rect">
            <a:avLst/>
          </a:prstGeom>
          <a:noFill/>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486696" y="471949"/>
            <a:ext cx="2629122" cy="121674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800" kern="1200" dirty="0">
                <a:solidFill>
                  <a:schemeClr val="tx1"/>
                </a:solidFill>
                <a:latin typeface="+mj-lt"/>
                <a:ea typeface="+mj-ea"/>
                <a:cs typeface="+mj-cs"/>
              </a:rPr>
              <a:t>Example(cont’d)</a:t>
            </a:r>
          </a:p>
        </p:txBody>
      </p:sp>
      <p:sp>
        <p:nvSpPr>
          <p:cNvPr id="131" name="Google Shape;131;p25"/>
          <p:cNvSpPr txBox="1">
            <a:spLocks noGrp="1"/>
          </p:cNvSpPr>
          <p:nvPr>
            <p:ph type="body" idx="1"/>
          </p:nvPr>
        </p:nvSpPr>
        <p:spPr>
          <a:xfrm>
            <a:off x="231005" y="1453416"/>
            <a:ext cx="3248287" cy="2001396"/>
          </a:xfrm>
          <a:prstGeom prst="rect">
            <a:avLst/>
          </a:prstGeom>
        </p:spPr>
        <p:txBody>
          <a:bodyPr spcFirstLastPara="1" vert="horz" lIns="91440" tIns="45720" rIns="91440" bIns="45720" rtlCol="0" anchorCtr="0">
            <a:normAutofit/>
          </a:bodyPr>
          <a:lstStyle/>
          <a:p>
            <a:pPr marL="0" lvl="0" indent="0" defTabSz="914400">
              <a:spcBef>
                <a:spcPts val="0"/>
              </a:spcBef>
              <a:spcAft>
                <a:spcPts val="0"/>
              </a:spcAft>
              <a:buNone/>
            </a:pPr>
            <a:r>
              <a:rPr lang="en-US" sz="1500" b="1" u="sng" dirty="0"/>
              <a:t>Loading the data</a:t>
            </a:r>
          </a:p>
          <a:p>
            <a:pPr marL="0" lvl="0" indent="-228600" defTabSz="914400">
              <a:spcBef>
                <a:spcPts val="1200"/>
              </a:spcBef>
              <a:spcAft>
                <a:spcPts val="0"/>
              </a:spcAft>
              <a:buFont typeface="Arial" panose="020B0604020202020204" pitchFamily="34" charset="0"/>
              <a:buChar char="•"/>
            </a:pPr>
            <a:r>
              <a:rPr lang="en-US" sz="1600" dirty="0">
                <a:highlight>
                  <a:srgbClr val="FFFFFF"/>
                </a:highlight>
              </a:rPr>
              <a:t>There are three ways to read text files  into PySpark DataFrame using spark.read.text(),spark.read.csv() and  spark.read.format().load().  Here Input_data returns the schema of this DataFrame </a:t>
            </a:r>
            <a:r>
              <a:rPr lang="en-US" sz="1500" dirty="0">
                <a:highlight>
                  <a:srgbClr val="FFFFFF"/>
                </a:highlight>
              </a:rPr>
              <a:t>.</a:t>
            </a:r>
          </a:p>
          <a:p>
            <a:pPr marL="0" lvl="0" indent="-228600" defTabSz="914400">
              <a:spcBef>
                <a:spcPts val="1600"/>
              </a:spcBef>
              <a:spcAft>
                <a:spcPts val="0"/>
              </a:spcAft>
              <a:buFont typeface="Arial" panose="020B0604020202020204" pitchFamily="34" charset="0"/>
              <a:buChar char="•"/>
            </a:pPr>
            <a:endParaRPr lang="en-US" sz="1500" dirty="0">
              <a:highlight>
                <a:srgbClr val="FFFFFF"/>
              </a:highlight>
            </a:endParaRPr>
          </a:p>
          <a:p>
            <a:pPr marL="0" lvl="0" indent="-228600" defTabSz="914400">
              <a:spcBef>
                <a:spcPts val="1600"/>
              </a:spcBef>
              <a:spcAft>
                <a:spcPts val="1200"/>
              </a:spcAft>
              <a:buFont typeface="Arial" panose="020B0604020202020204" pitchFamily="34" charset="0"/>
              <a:buChar char="•"/>
            </a:pPr>
            <a:endParaRPr lang="en-US" sz="1500" dirty="0"/>
          </a:p>
        </p:txBody>
      </p:sp>
      <p:sp>
        <p:nvSpPr>
          <p:cNvPr id="73" name="Rectangle 7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Google Shape;132;p25"/>
          <p:cNvPicPr preferRelativeResize="0"/>
          <p:nvPr/>
        </p:nvPicPr>
        <p:blipFill rotWithShape="1">
          <a:blip r:embed="rId3"/>
          <a:srcRect l="4168" t="19259" b="21895"/>
          <a:stretch/>
        </p:blipFill>
        <p:spPr>
          <a:xfrm>
            <a:off x="3965608" y="1087655"/>
            <a:ext cx="4691696" cy="2598821"/>
          </a:xfrm>
          <a:prstGeom prst="rect">
            <a:avLst/>
          </a:prstGeom>
          <a:noFill/>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486696" y="471949"/>
            <a:ext cx="2629122" cy="121674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800" kern="1200">
                <a:solidFill>
                  <a:schemeClr val="tx1"/>
                </a:solidFill>
                <a:latin typeface="+mj-lt"/>
                <a:ea typeface="+mj-ea"/>
                <a:cs typeface="+mj-cs"/>
              </a:rPr>
              <a:t>Example(cont’d)</a:t>
            </a:r>
          </a:p>
        </p:txBody>
      </p:sp>
      <p:sp>
        <p:nvSpPr>
          <p:cNvPr id="138" name="Google Shape;138;p26"/>
          <p:cNvSpPr txBox="1">
            <a:spLocks noGrp="1"/>
          </p:cNvSpPr>
          <p:nvPr>
            <p:ph type="body" idx="1"/>
          </p:nvPr>
        </p:nvSpPr>
        <p:spPr>
          <a:xfrm>
            <a:off x="486698" y="1828800"/>
            <a:ext cx="2629120" cy="2839064"/>
          </a:xfrm>
          <a:prstGeom prst="rect">
            <a:avLst/>
          </a:prstGeom>
        </p:spPr>
        <p:txBody>
          <a:bodyPr spcFirstLastPara="1" vert="horz" lIns="91440" tIns="45720" rIns="91440" bIns="45720" rtlCol="0" anchorCtr="0">
            <a:normAutofit/>
          </a:bodyPr>
          <a:lstStyle/>
          <a:p>
            <a:pPr marL="0" lvl="0" indent="-228600" defTabSz="914400">
              <a:spcBef>
                <a:spcPts val="0"/>
              </a:spcBef>
              <a:spcAft>
                <a:spcPts val="1200"/>
              </a:spcAft>
              <a:buFont typeface="Arial" panose="020B0604020202020204" pitchFamily="34" charset="0"/>
              <a:buChar char="•"/>
            </a:pPr>
            <a:r>
              <a:rPr lang="en-US" sz="1500"/>
              <a:t>The schema of the data will look like this</a:t>
            </a:r>
          </a:p>
        </p:txBody>
      </p:sp>
      <p:sp>
        <p:nvSpPr>
          <p:cNvPr id="80" name="Rectangle 7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Google Shape;139;p26"/>
          <p:cNvPicPr preferRelativeResize="0"/>
          <p:nvPr/>
        </p:nvPicPr>
        <p:blipFill rotWithShape="1">
          <a:blip r:embed="rId3"/>
          <a:srcRect t="24773" b="22807"/>
          <a:stretch/>
        </p:blipFill>
        <p:spPr>
          <a:xfrm>
            <a:off x="4054396" y="1831000"/>
            <a:ext cx="4514498" cy="1479063"/>
          </a:xfrm>
          <a:prstGeom prst="rect">
            <a:avLst/>
          </a:prstGeom>
          <a:noFill/>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486696" y="471949"/>
            <a:ext cx="2629122" cy="121674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800" kern="1200">
                <a:solidFill>
                  <a:schemeClr val="tx1"/>
                </a:solidFill>
                <a:latin typeface="+mj-lt"/>
                <a:ea typeface="+mj-ea"/>
                <a:cs typeface="+mj-cs"/>
              </a:rPr>
              <a:t>Example(cont’d)</a:t>
            </a:r>
          </a:p>
        </p:txBody>
      </p:sp>
      <p:sp>
        <p:nvSpPr>
          <p:cNvPr id="145" name="Google Shape;145;p27"/>
          <p:cNvSpPr txBox="1">
            <a:spLocks noGrp="1"/>
          </p:cNvSpPr>
          <p:nvPr>
            <p:ph type="body" idx="1"/>
          </p:nvPr>
        </p:nvSpPr>
        <p:spPr>
          <a:xfrm>
            <a:off x="486698" y="1828800"/>
            <a:ext cx="2629120" cy="2839064"/>
          </a:xfrm>
          <a:prstGeom prst="rect">
            <a:avLst/>
          </a:prstGeom>
        </p:spPr>
        <p:txBody>
          <a:bodyPr spcFirstLastPara="1" vert="horz" lIns="91440" tIns="45720" rIns="91440" bIns="45720" rtlCol="0" anchorCtr="0">
            <a:normAutofit/>
          </a:bodyPr>
          <a:lstStyle/>
          <a:p>
            <a:pPr marL="0" lvl="0" indent="-228600" defTabSz="914400">
              <a:spcBef>
                <a:spcPts val="1200"/>
              </a:spcBef>
              <a:spcAft>
                <a:spcPts val="0"/>
              </a:spcAft>
              <a:buClr>
                <a:schemeClr val="dk1"/>
              </a:buClr>
              <a:buSzPts val="1100"/>
              <a:buFont typeface="Arial" panose="020B0604020202020204" pitchFamily="34" charset="0"/>
              <a:buChar char="•"/>
            </a:pPr>
            <a:r>
              <a:rPr lang="en-US" sz="1500" dirty="0"/>
              <a:t>A temporary view can be created to view the dataframe</a:t>
            </a:r>
          </a:p>
        </p:txBody>
      </p:sp>
      <p:sp>
        <p:nvSpPr>
          <p:cNvPr id="87" name="Rectangle 8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Google Shape;146;p27"/>
          <p:cNvPicPr preferRelativeResize="0"/>
          <p:nvPr/>
        </p:nvPicPr>
        <p:blipFill rotWithShape="1">
          <a:blip r:embed="rId3"/>
          <a:srcRect t="17758" b="23185"/>
          <a:stretch/>
        </p:blipFill>
        <p:spPr>
          <a:xfrm>
            <a:off x="4054396" y="1443789"/>
            <a:ext cx="4514498" cy="2233062"/>
          </a:xfrm>
          <a:prstGeom prst="rect">
            <a:avLst/>
          </a:prstGeom>
          <a:noFill/>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486696" y="471949"/>
            <a:ext cx="2629122" cy="121674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800" kern="1200" dirty="0">
                <a:solidFill>
                  <a:schemeClr val="tx1"/>
                </a:solidFill>
                <a:latin typeface="+mj-lt"/>
                <a:ea typeface="+mj-ea"/>
                <a:cs typeface="+mj-cs"/>
              </a:rPr>
              <a:t>Example(cont’d)</a:t>
            </a:r>
          </a:p>
        </p:txBody>
      </p:sp>
      <p:sp>
        <p:nvSpPr>
          <p:cNvPr id="152" name="Google Shape;152;p28"/>
          <p:cNvSpPr txBox="1">
            <a:spLocks noGrp="1"/>
          </p:cNvSpPr>
          <p:nvPr>
            <p:ph type="body" idx="1"/>
          </p:nvPr>
        </p:nvSpPr>
        <p:spPr>
          <a:xfrm>
            <a:off x="486698" y="1828800"/>
            <a:ext cx="2629120" cy="2839064"/>
          </a:xfrm>
          <a:prstGeom prst="rect">
            <a:avLst/>
          </a:prstGeom>
        </p:spPr>
        <p:txBody>
          <a:bodyPr spcFirstLastPara="1" vert="horz" lIns="91440" tIns="45720" rIns="91440" bIns="45720" rtlCol="0" anchorCtr="0">
            <a:normAutofit/>
          </a:bodyPr>
          <a:lstStyle/>
          <a:p>
            <a:pPr marL="0" lvl="0" indent="-228600" defTabSz="914400">
              <a:spcBef>
                <a:spcPts val="0"/>
              </a:spcBef>
              <a:spcAft>
                <a:spcPts val="1200"/>
              </a:spcAft>
              <a:buFont typeface="Arial" panose="020B0604020202020204" pitchFamily="34" charset="0"/>
              <a:buChar char="•"/>
            </a:pPr>
            <a:r>
              <a:rPr lang="en-US" sz="1500"/>
              <a:t>Querying the dataset and generating useful insights from the data</a:t>
            </a:r>
          </a:p>
        </p:txBody>
      </p:sp>
      <p:sp>
        <p:nvSpPr>
          <p:cNvPr id="94" name="Rectangle 9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Google Shape;153;p28"/>
          <p:cNvPicPr preferRelativeResize="0"/>
          <p:nvPr/>
        </p:nvPicPr>
        <p:blipFill rotWithShape="1">
          <a:blip r:embed="rId3"/>
          <a:srcRect t="19974" b="19404"/>
          <a:stretch/>
        </p:blipFill>
        <p:spPr>
          <a:xfrm>
            <a:off x="4054396" y="1715288"/>
            <a:ext cx="4514498" cy="1913436"/>
          </a:xfrm>
          <a:prstGeom prst="rect">
            <a:avLst/>
          </a:prstGeom>
          <a:noFill/>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Google Shape;158;p29"/>
          <p:cNvSpPr txBox="1">
            <a:spLocks noGrp="1"/>
          </p:cNvSpPr>
          <p:nvPr>
            <p:ph type="title"/>
          </p:nvPr>
        </p:nvSpPr>
        <p:spPr>
          <a:xfrm>
            <a:off x="628650" y="896772"/>
            <a:ext cx="2400300" cy="317858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700" b="1" kern="1200">
                <a:solidFill>
                  <a:schemeClr val="bg1"/>
                </a:solidFill>
                <a:latin typeface="+mj-lt"/>
                <a:ea typeface="+mj-ea"/>
                <a:cs typeface="+mj-cs"/>
              </a:rPr>
              <a:t>Limitations of spark</a:t>
            </a:r>
          </a:p>
        </p:txBody>
      </p:sp>
      <p:grpSp>
        <p:nvGrpSpPr>
          <p:cNvPr id="172"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2186"/>
            <a:ext cx="1432689" cy="532245"/>
            <a:chOff x="2267504" y="2540250"/>
            <a:chExt cx="1990951" cy="739640"/>
          </a:xfrm>
          <a:solidFill>
            <a:schemeClr val="bg1"/>
          </a:solidFill>
        </p:grpSpPr>
        <p:sp>
          <p:nvSpPr>
            <p:cNvPr id="173" name="Freeform: Shape 172">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6" name="Oval 175">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3564156"/>
            <a:ext cx="273765" cy="27376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Oval 177">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3564156"/>
            <a:ext cx="273765" cy="27376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0"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4154935"/>
            <a:ext cx="731374" cy="731376"/>
            <a:chOff x="5829300" y="3162300"/>
            <a:chExt cx="532256" cy="532257"/>
          </a:xfrm>
          <a:solidFill>
            <a:schemeClr val="bg1"/>
          </a:solidFill>
        </p:grpSpPr>
        <p:sp>
          <p:nvSpPr>
            <p:cNvPr id="181" name="Freeform: Shape 180">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63" name="Google Shape;159;p29">
            <a:extLst>
              <a:ext uri="{FF2B5EF4-FFF2-40B4-BE49-F238E27FC236}">
                <a16:creationId xmlns:a16="http://schemas.microsoft.com/office/drawing/2014/main" id="{EF7DDA4E-E765-EC8A-FE9B-21A86F5B30DB}"/>
              </a:ext>
            </a:extLst>
          </p:cNvPr>
          <p:cNvGraphicFramePr/>
          <p:nvPr>
            <p:extLst>
              <p:ext uri="{D42A27DB-BD31-4B8C-83A1-F6EECF244321}">
                <p14:modId xmlns:p14="http://schemas.microsoft.com/office/powerpoint/2010/main" val="244701141"/>
              </p:ext>
            </p:extLst>
          </p:nvPr>
        </p:nvGraphicFramePr>
        <p:xfrm>
          <a:off x="4113104" y="358155"/>
          <a:ext cx="4726201" cy="4409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3"/>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4438D63F-97D5-F50D-503E-61EE97E3C2CD}"/>
              </a:ext>
            </a:extLst>
          </p:cNvPr>
          <p:cNvPicPr>
            <a:picLocks noChangeAspect="1"/>
          </p:cNvPicPr>
          <p:nvPr/>
        </p:nvPicPr>
        <p:blipFill rotWithShape="1">
          <a:blip r:embed="rId3"/>
          <a:srcRect t="9091" r="9091"/>
          <a:stretch/>
        </p:blipFill>
        <p:spPr>
          <a:xfrm>
            <a:off x="-94637" y="-119585"/>
            <a:ext cx="9143980" cy="5143490"/>
          </a:xfrm>
          <a:prstGeom prst="rect">
            <a:avLst/>
          </a:prstGeom>
        </p:spPr>
      </p:pic>
      <p:sp>
        <p:nvSpPr>
          <p:cNvPr id="174" name="Rectangle 169">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4301692"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Google Shape;164;p30"/>
          <p:cNvSpPr txBox="1">
            <a:spLocks noGrp="1"/>
          </p:cNvSpPr>
          <p:nvPr>
            <p:ph type="title"/>
          </p:nvPr>
        </p:nvSpPr>
        <p:spPr>
          <a:xfrm>
            <a:off x="446103" y="480197"/>
            <a:ext cx="3915950" cy="1008731"/>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pPr>
            <a:br>
              <a:rPr lang="en-US" sz="1200" dirty="0"/>
            </a:br>
            <a:br>
              <a:rPr lang="en-US" sz="1200" dirty="0"/>
            </a:br>
            <a:br>
              <a:rPr lang="en-US" sz="1200" dirty="0"/>
            </a:br>
            <a:br>
              <a:rPr lang="en-US" sz="1200" dirty="0"/>
            </a:br>
            <a:r>
              <a:rPr lang="en-US" sz="2800" b="1" dirty="0"/>
              <a:t>Future Plan</a:t>
            </a:r>
          </a:p>
          <a:p>
            <a:pPr marL="0" lvl="0" indent="0" defTabSz="914400">
              <a:spcBef>
                <a:spcPct val="0"/>
              </a:spcBef>
              <a:spcAft>
                <a:spcPts val="0"/>
              </a:spcAft>
            </a:pPr>
            <a:endParaRPr lang="en-US" sz="1200" dirty="0"/>
          </a:p>
          <a:p>
            <a:pPr marL="0" lvl="0" indent="0" defTabSz="914400">
              <a:spcBef>
                <a:spcPct val="0"/>
              </a:spcBef>
              <a:spcAft>
                <a:spcPts val="0"/>
              </a:spcAft>
            </a:pPr>
            <a:endParaRPr lang="en-US" sz="1200" dirty="0"/>
          </a:p>
          <a:p>
            <a:pPr marL="0" lvl="0" indent="0" defTabSz="914400">
              <a:spcBef>
                <a:spcPct val="0"/>
              </a:spcBef>
              <a:spcAft>
                <a:spcPts val="0"/>
              </a:spcAft>
            </a:pPr>
            <a:endParaRPr lang="en-US" sz="1200" dirty="0"/>
          </a:p>
          <a:p>
            <a:pPr marL="0" lvl="0" indent="0" defTabSz="914400">
              <a:spcBef>
                <a:spcPct val="0"/>
              </a:spcBef>
              <a:spcAft>
                <a:spcPts val="0"/>
              </a:spcAft>
            </a:pPr>
            <a:endParaRPr lang="en-US" sz="1200" dirty="0"/>
          </a:p>
        </p:txBody>
      </p:sp>
      <p:sp>
        <p:nvSpPr>
          <p:cNvPr id="165" name="Google Shape;165;p30"/>
          <p:cNvSpPr txBox="1">
            <a:spLocks noGrp="1"/>
          </p:cNvSpPr>
          <p:nvPr>
            <p:ph type="body" idx="1"/>
          </p:nvPr>
        </p:nvSpPr>
        <p:spPr>
          <a:xfrm>
            <a:off x="445582" y="1232034"/>
            <a:ext cx="3926618" cy="3189045"/>
          </a:xfrm>
          <a:prstGeom prst="rect">
            <a:avLst/>
          </a:prstGeom>
        </p:spPr>
        <p:txBody>
          <a:bodyPr spcFirstLastPara="1" vert="horz" lIns="91440" tIns="45720" rIns="91440" bIns="45720" rtlCol="0" anchorCtr="0">
            <a:normAutofit fontScale="77500" lnSpcReduction="20000"/>
          </a:bodyPr>
          <a:lstStyle/>
          <a:p>
            <a:pPr marL="0" indent="0" defTabSz="914400">
              <a:spcAft>
                <a:spcPts val="600"/>
              </a:spcAft>
              <a:buNone/>
            </a:pPr>
            <a:r>
              <a:rPr lang="en-US" sz="1400" b="1" u="sng" dirty="0"/>
              <a:t>A. Original list of potential research topics</a:t>
            </a:r>
          </a:p>
          <a:p>
            <a:pPr marL="0" lvl="0" indent="-228600" defTabSz="914400">
              <a:spcBef>
                <a:spcPts val="0"/>
              </a:spcBef>
              <a:spcAft>
                <a:spcPts val="600"/>
              </a:spcAft>
              <a:buFont typeface="Arial" panose="020B0604020202020204" pitchFamily="34" charset="0"/>
              <a:buChar char="•"/>
            </a:pPr>
            <a:endParaRPr lang="en-US" sz="1400" b="1" dirty="0"/>
          </a:p>
          <a:p>
            <a:pPr marL="0" lvl="0" indent="0" defTabSz="914400">
              <a:spcBef>
                <a:spcPts val="0"/>
              </a:spcBef>
              <a:spcAft>
                <a:spcPts val="600"/>
              </a:spcAft>
              <a:buNone/>
            </a:pPr>
            <a:r>
              <a:rPr lang="en-US" sz="1400" b="1" dirty="0"/>
              <a:t>Spark Streaming in Real time Data:</a:t>
            </a:r>
          </a:p>
          <a:p>
            <a:pPr indent="-285750" defTabSz="914400">
              <a:spcAft>
                <a:spcPts val="600"/>
              </a:spcAft>
              <a:buClr>
                <a:schemeClr val="tx1"/>
              </a:buClr>
              <a:buSzPts val="1400"/>
            </a:pPr>
            <a:r>
              <a:rPr lang="en-US" sz="1400" dirty="0"/>
              <a:t>Spark streaming is an extension of Spark which can stream live data in real-time from web sources.</a:t>
            </a:r>
          </a:p>
          <a:p>
            <a:pPr indent="-285750" defTabSz="914400">
              <a:spcAft>
                <a:spcPts val="600"/>
              </a:spcAft>
              <a:buClr>
                <a:schemeClr val="tx1"/>
              </a:buClr>
              <a:buSzPts val="1400"/>
            </a:pPr>
            <a:r>
              <a:rPr lang="en-US" sz="1400" dirty="0"/>
              <a:t>Spark has its own SQL engine and works well when integrated with Kafka and Flume.</a:t>
            </a:r>
          </a:p>
          <a:p>
            <a:pPr marL="857250" lvl="1" indent="-228600" defTabSz="914400">
              <a:spcAft>
                <a:spcPts val="600"/>
              </a:spcAft>
              <a:buClr>
                <a:schemeClr val="bg1"/>
              </a:buClr>
              <a:buFont typeface="Arial" panose="020B0604020202020204" pitchFamily="34" charset="0"/>
              <a:buChar char="•"/>
            </a:pPr>
            <a:r>
              <a:rPr lang="en-US" sz="1400" dirty="0"/>
              <a:t>Examples - Uber, Pinterest</a:t>
            </a:r>
          </a:p>
          <a:p>
            <a:pPr marL="685800" marR="0" lvl="0" indent="-228600" defTabSz="914400">
              <a:spcBef>
                <a:spcPts val="0"/>
              </a:spcBef>
              <a:spcAft>
                <a:spcPts val="600"/>
              </a:spcAft>
              <a:buFont typeface="Arial" panose="020B0604020202020204" pitchFamily="34" charset="0"/>
              <a:buChar char="•"/>
            </a:pPr>
            <a:endParaRPr lang="en-US" sz="1400" dirty="0"/>
          </a:p>
          <a:p>
            <a:pPr marL="0" lvl="0" indent="0" defTabSz="914400">
              <a:spcBef>
                <a:spcPts val="0"/>
              </a:spcBef>
              <a:spcAft>
                <a:spcPts val="600"/>
              </a:spcAft>
              <a:buNone/>
            </a:pPr>
            <a:r>
              <a:rPr lang="en-US" sz="1400" b="1" dirty="0"/>
              <a:t>Natural Language Processing Data:</a:t>
            </a:r>
          </a:p>
          <a:p>
            <a:pPr marL="0" lvl="0" indent="-228600" defTabSz="914400">
              <a:spcBef>
                <a:spcPts val="0"/>
              </a:spcBef>
              <a:spcAft>
                <a:spcPts val="600"/>
              </a:spcAft>
              <a:buFont typeface="Arial" panose="020B0604020202020204" pitchFamily="34" charset="0"/>
              <a:buChar char="•"/>
            </a:pPr>
            <a:r>
              <a:rPr lang="en-US" sz="1400" dirty="0"/>
              <a:t>Text analysis machine learning programs use natural language processing algorithms to break down unstructured text data to structured. </a:t>
            </a:r>
          </a:p>
          <a:p>
            <a:pPr marL="0" lvl="0" indent="-228600" defTabSz="914400">
              <a:spcBef>
                <a:spcPts val="0"/>
              </a:spcBef>
              <a:spcAft>
                <a:spcPts val="600"/>
              </a:spcAft>
              <a:buFont typeface="Arial" panose="020B0604020202020204" pitchFamily="34" charset="0"/>
              <a:buChar char="•"/>
            </a:pPr>
            <a:r>
              <a:rPr lang="en-US" sz="1400" dirty="0"/>
              <a:t>It includes data preparation techniques like tokenization, part-of-speech tagging that transform unstructured text into a format that can be understood by machines for processing. </a:t>
            </a:r>
          </a:p>
          <a:p>
            <a:pPr marL="0" lvl="0" indent="-228600" defTabSz="914400">
              <a:spcBef>
                <a:spcPts val="0"/>
              </a:spcBef>
              <a:spcAft>
                <a:spcPts val="600"/>
              </a:spcAft>
              <a:buFont typeface="Arial" panose="020B0604020202020204" pitchFamily="34" charset="0"/>
              <a:buChar char="•"/>
            </a:pPr>
            <a:r>
              <a:rPr lang="en-US" sz="1400" dirty="0"/>
              <a:t>For the conversion of unstructured data to structured data, a number of  machine learning algorithms can be used such as KNN, SVM, Random Forest, and Decision Tree can be used.</a:t>
            </a:r>
          </a:p>
          <a:p>
            <a:pPr marL="0" marR="0" lvl="0" indent="-228600" defTabSz="914400">
              <a:spcBef>
                <a:spcPts val="0"/>
              </a:spcBef>
              <a:spcAft>
                <a:spcPts val="600"/>
              </a:spcAft>
              <a:buFont typeface="Arial" panose="020B0604020202020204" pitchFamily="34" charset="0"/>
              <a:buChar char="•"/>
            </a:pPr>
            <a:endParaRPr lang="en-US" sz="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9"/>
        <p:cNvGrpSpPr/>
        <p:nvPr/>
      </p:nvGrpSpPr>
      <p:grpSpPr>
        <a:xfrm>
          <a:off x="0" y="0"/>
          <a:ext cx="0" cy="0"/>
          <a:chOff x="0" y="0"/>
          <a:chExt cx="0" cy="0"/>
        </a:xfrm>
      </p:grpSpPr>
      <p:sp>
        <p:nvSpPr>
          <p:cNvPr id="179" name="Rectangle 178">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9458"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31"/>
          <p:cNvSpPr txBox="1">
            <a:spLocks noGrp="1"/>
          </p:cNvSpPr>
          <p:nvPr>
            <p:ph type="title"/>
          </p:nvPr>
        </p:nvSpPr>
        <p:spPr>
          <a:xfrm>
            <a:off x="192505" y="468426"/>
            <a:ext cx="3306953" cy="405969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br>
              <a:rPr lang="en-US" sz="3000" b="1" kern="1200" dirty="0">
                <a:solidFill>
                  <a:schemeClr val="bg1"/>
                </a:solidFill>
                <a:latin typeface="+mj-lt"/>
                <a:ea typeface="+mj-ea"/>
                <a:cs typeface="+mj-cs"/>
              </a:rPr>
            </a:br>
            <a:r>
              <a:rPr lang="en-US" sz="3000" b="1" kern="1200" dirty="0">
                <a:solidFill>
                  <a:schemeClr val="bg1"/>
                </a:solidFill>
                <a:latin typeface="+mj-lt"/>
                <a:ea typeface="+mj-ea"/>
                <a:cs typeface="+mj-cs"/>
              </a:rPr>
              <a:t>Future Plan (Cont’d)</a:t>
            </a:r>
          </a:p>
          <a:p>
            <a:pPr marL="0" lvl="0" indent="0" defTabSz="914400">
              <a:spcBef>
                <a:spcPct val="0"/>
              </a:spcBef>
              <a:spcAft>
                <a:spcPts val="0"/>
              </a:spcAft>
            </a:pPr>
            <a:endParaRPr lang="en-US" sz="3000" kern="1200" dirty="0">
              <a:solidFill>
                <a:schemeClr val="bg1"/>
              </a:solidFill>
              <a:latin typeface="+mj-lt"/>
              <a:ea typeface="+mj-ea"/>
              <a:cs typeface="+mj-cs"/>
            </a:endParaRPr>
          </a:p>
          <a:p>
            <a:pPr marL="0" lvl="0" indent="0" defTabSz="914400">
              <a:spcBef>
                <a:spcPct val="0"/>
              </a:spcBef>
              <a:spcAft>
                <a:spcPts val="0"/>
              </a:spcAft>
            </a:pPr>
            <a:r>
              <a:rPr lang="en-US" sz="3000" b="1" kern="1200" dirty="0">
                <a:solidFill>
                  <a:schemeClr val="bg1"/>
                </a:solidFill>
                <a:latin typeface="+mj-lt"/>
                <a:ea typeface="+mj-ea"/>
                <a:cs typeface="+mj-cs"/>
              </a:rPr>
              <a:t> Screening process:</a:t>
            </a:r>
          </a:p>
          <a:p>
            <a:pPr marL="0" lvl="0" indent="0" defTabSz="914400">
              <a:spcBef>
                <a:spcPct val="0"/>
              </a:spcBef>
              <a:spcAft>
                <a:spcPts val="0"/>
              </a:spcAft>
            </a:pPr>
            <a:endParaRPr lang="en-US" sz="3000" kern="1200" dirty="0">
              <a:solidFill>
                <a:schemeClr val="bg1"/>
              </a:solidFill>
              <a:latin typeface="+mj-lt"/>
              <a:ea typeface="+mj-ea"/>
              <a:cs typeface="+mj-cs"/>
            </a:endParaRPr>
          </a:p>
        </p:txBody>
      </p:sp>
      <p:graphicFrame>
        <p:nvGraphicFramePr>
          <p:cNvPr id="174" name="Google Shape;171;p31">
            <a:extLst>
              <a:ext uri="{FF2B5EF4-FFF2-40B4-BE49-F238E27FC236}">
                <a16:creationId xmlns:a16="http://schemas.microsoft.com/office/drawing/2014/main" id="{A8665D7B-CF88-A046-54F3-C9A2319D5C4B}"/>
              </a:ext>
            </a:extLst>
          </p:cNvPr>
          <p:cNvGraphicFramePr/>
          <p:nvPr>
            <p:extLst>
              <p:ext uri="{D42A27DB-BD31-4B8C-83A1-F6EECF244321}">
                <p14:modId xmlns:p14="http://schemas.microsoft.com/office/powerpoint/2010/main" val="59588668"/>
              </p:ext>
            </p:extLst>
          </p:nvPr>
        </p:nvGraphicFramePr>
        <p:xfrm>
          <a:off x="4044341" y="467916"/>
          <a:ext cx="4471009" cy="406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p:nvSpPr>
          <p:cNvPr id="91" name="Rectangle 90">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480060"/>
            <a:ext cx="8190312" cy="4183363"/>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018" y="720081"/>
            <a:ext cx="7708392" cy="3703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1143000" y="1032272"/>
            <a:ext cx="6858000" cy="1891195"/>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5300" kern="1200" dirty="0">
                <a:solidFill>
                  <a:schemeClr val="tx1"/>
                </a:solidFill>
                <a:latin typeface="+mj-lt"/>
                <a:ea typeface="+mj-ea"/>
                <a:cs typeface="+mj-cs"/>
              </a:rPr>
              <a:t>TITLE</a:t>
            </a:r>
          </a:p>
        </p:txBody>
      </p:sp>
      <p:sp>
        <p:nvSpPr>
          <p:cNvPr id="61" name="Google Shape;61;p14"/>
          <p:cNvSpPr txBox="1">
            <a:spLocks noGrp="1"/>
          </p:cNvSpPr>
          <p:nvPr>
            <p:ph type="body" idx="4294967295"/>
          </p:nvPr>
        </p:nvSpPr>
        <p:spPr>
          <a:xfrm>
            <a:off x="1143000" y="3463296"/>
            <a:ext cx="6858000" cy="708254"/>
          </a:xfrm>
          <a:prstGeom prst="rect">
            <a:avLst/>
          </a:prstGeom>
        </p:spPr>
        <p:txBody>
          <a:bodyPr spcFirstLastPara="1" vert="horz" lIns="91440" tIns="45720" rIns="91440" bIns="45720" rtlCol="0" anchorCtr="0">
            <a:normAutofit/>
          </a:bodyPr>
          <a:lstStyle/>
          <a:p>
            <a:pPr marL="0" lvl="0" indent="0" algn="ctr" defTabSz="914400">
              <a:spcBef>
                <a:spcPts val="1000"/>
              </a:spcBef>
              <a:spcAft>
                <a:spcPts val="0"/>
              </a:spcAft>
              <a:buNone/>
            </a:pPr>
            <a:r>
              <a:rPr lang="en-US" sz="1700" b="1" kern="1200" dirty="0">
                <a:solidFill>
                  <a:schemeClr val="tx1"/>
                </a:solidFill>
                <a:latin typeface="+mn-lt"/>
                <a:ea typeface="+mn-ea"/>
                <a:cs typeface="+mn-cs"/>
              </a:rPr>
              <a:t>        NoSQL databases -  Unstructured data into Structured data</a:t>
            </a:r>
          </a:p>
          <a:p>
            <a:pPr marL="0" lvl="0" indent="0" algn="ctr" defTabSz="914400">
              <a:spcBef>
                <a:spcPts val="1000"/>
              </a:spcBef>
              <a:spcAft>
                <a:spcPts val="1200"/>
              </a:spcAft>
              <a:buNone/>
            </a:pPr>
            <a:endParaRPr lang="en-US" sz="1700" b="1" kern="1200" dirty="0">
              <a:solidFill>
                <a:schemeClr val="tx1"/>
              </a:solidFill>
              <a:latin typeface="+mn-lt"/>
              <a:ea typeface="+mn-ea"/>
              <a:cs typeface="+mn-cs"/>
            </a:endParaRPr>
          </a:p>
        </p:txBody>
      </p:sp>
      <p:cxnSp>
        <p:nvCxnSpPr>
          <p:cNvPr id="97" name="Straight Connector 96">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14600" y="3359457"/>
            <a:ext cx="41148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32"/>
          <p:cNvSpPr txBox="1">
            <a:spLocks noGrp="1"/>
          </p:cNvSpPr>
          <p:nvPr>
            <p:ph type="title"/>
          </p:nvPr>
        </p:nvSpPr>
        <p:spPr>
          <a:xfrm>
            <a:off x="628650" y="417891"/>
            <a:ext cx="7886700" cy="850124"/>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700" b="1" kern="1200" dirty="0">
                <a:solidFill>
                  <a:schemeClr val="tx1"/>
                </a:solidFill>
                <a:latin typeface="+mj-lt"/>
                <a:ea typeface="+mj-ea"/>
                <a:cs typeface="+mj-cs"/>
              </a:rPr>
              <a:t>Future Plan (Cont’d)</a:t>
            </a:r>
          </a:p>
          <a:p>
            <a:pPr marL="0" marR="0" lvl="0" indent="0" algn="ctr" defTabSz="914400">
              <a:spcBef>
                <a:spcPct val="0"/>
              </a:spcBef>
              <a:spcAft>
                <a:spcPts val="0"/>
              </a:spcAft>
            </a:pPr>
            <a:r>
              <a:rPr lang="en-US" sz="2700" b="1" kern="1200" dirty="0">
                <a:solidFill>
                  <a:schemeClr val="tx1"/>
                </a:solidFill>
                <a:latin typeface="+mj-lt"/>
                <a:ea typeface="+mj-ea"/>
                <a:cs typeface="+mj-cs"/>
              </a:rPr>
              <a:t>Research plan</a:t>
            </a:r>
          </a:p>
        </p:txBody>
      </p:sp>
      <p:graphicFrame>
        <p:nvGraphicFramePr>
          <p:cNvPr id="179" name="Google Shape;177;p32">
            <a:extLst>
              <a:ext uri="{FF2B5EF4-FFF2-40B4-BE49-F238E27FC236}">
                <a16:creationId xmlns:a16="http://schemas.microsoft.com/office/drawing/2014/main" id="{12A4CFF4-105D-045D-179F-2D4FABB2B040}"/>
              </a:ext>
            </a:extLst>
          </p:cNvPr>
          <p:cNvGraphicFramePr/>
          <p:nvPr>
            <p:extLst>
              <p:ext uri="{D42A27DB-BD31-4B8C-83A1-F6EECF244321}">
                <p14:modId xmlns:p14="http://schemas.microsoft.com/office/powerpoint/2010/main" val="290466290"/>
              </p:ext>
            </p:extLst>
          </p:nvPr>
        </p:nvGraphicFramePr>
        <p:xfrm>
          <a:off x="628650" y="1371600"/>
          <a:ext cx="78867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useBgFill="1">
        <p:nvSpPr>
          <p:cNvPr id="194" name="Rectangle 12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Shape 12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Google Shape;182;p33"/>
          <p:cNvSpPr txBox="1">
            <a:spLocks noGrp="1"/>
          </p:cNvSpPr>
          <p:nvPr>
            <p:ph type="title"/>
          </p:nvPr>
        </p:nvSpPr>
        <p:spPr>
          <a:xfrm>
            <a:off x="515125" y="865179"/>
            <a:ext cx="2400300" cy="334587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b="1" kern="1200" dirty="0">
                <a:solidFill>
                  <a:srgbClr val="FFFFFF"/>
                </a:solidFill>
                <a:latin typeface="+mj-lt"/>
                <a:ea typeface="+mj-ea"/>
                <a:cs typeface="+mj-cs"/>
              </a:rPr>
              <a:t>Future Plan (Cont’d)</a:t>
            </a:r>
          </a:p>
        </p:txBody>
      </p:sp>
      <p:sp>
        <p:nvSpPr>
          <p:cNvPr id="196" name="Arc 18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3" name="Google Shape;183;p33"/>
          <p:cNvSpPr txBox="1">
            <a:spLocks noGrp="1"/>
          </p:cNvSpPr>
          <p:nvPr>
            <p:ph type="body" idx="1"/>
          </p:nvPr>
        </p:nvSpPr>
        <p:spPr>
          <a:xfrm>
            <a:off x="3125454" y="443508"/>
            <a:ext cx="5720163" cy="4189214"/>
          </a:xfrm>
          <a:prstGeom prst="rect">
            <a:avLst/>
          </a:prstGeom>
        </p:spPr>
        <p:txBody>
          <a:bodyPr spcFirstLastPara="1" vert="horz" lIns="91440" tIns="45720" rIns="91440" bIns="45720" rtlCol="0" anchor="ctr" anchorCtr="0">
            <a:normAutofit lnSpcReduction="10000"/>
          </a:bodyPr>
          <a:lstStyle/>
          <a:p>
            <a:pPr marL="0" lvl="0" indent="0" defTabSz="914400">
              <a:spcBef>
                <a:spcPts val="0"/>
              </a:spcBef>
              <a:spcAft>
                <a:spcPts val="600"/>
              </a:spcAft>
              <a:buNone/>
            </a:pPr>
            <a:r>
              <a:rPr lang="en-US" sz="1500" b="1" u="sng" dirty="0">
                <a:highlight>
                  <a:srgbClr val="FFFFFF"/>
                </a:highlight>
              </a:rPr>
              <a:t>HIVE ARCHITECTURE:</a:t>
            </a:r>
          </a:p>
          <a:p>
            <a:pPr marL="0" lvl="0" indent="-228600" defTabSz="914400">
              <a:spcBef>
                <a:spcPts val="0"/>
              </a:spcBef>
              <a:spcAft>
                <a:spcPts val="600"/>
              </a:spcAft>
              <a:buFont typeface="Arial" panose="020B0604020202020204" pitchFamily="34" charset="0"/>
              <a:buChar char="•"/>
            </a:pPr>
            <a:endParaRPr lang="en-US" sz="1000" u="sng" dirty="0">
              <a:highlight>
                <a:srgbClr val="FFFFFF"/>
              </a:highlight>
            </a:endParaRPr>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Apache Hive is an open-source data warehousing tool built on top of hadoop for performing distributed processing and data analysis. </a:t>
            </a:r>
          </a:p>
          <a:p>
            <a:pPr marL="45720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It was developed by Facebook to reduce the work of writing the Java MapReduce program. </a:t>
            </a:r>
          </a:p>
          <a:p>
            <a:pPr marL="45720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Hive Query language is used by Apache Hive, which is a declarative language similar to SQL. </a:t>
            </a:r>
          </a:p>
          <a:p>
            <a:pPr marL="45720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Hive translates the hive queries into MapReduce programs and supports developers to perform processing and analyses on structured and semi-structured data by replacing complex java MapReduce programs by using hive queries.</a:t>
            </a:r>
          </a:p>
          <a:p>
            <a:pPr marL="45720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The Beeline is a command shell supported by HiveServer, where the user can submit the queries and command to the system. </a:t>
            </a:r>
          </a:p>
          <a:p>
            <a:pPr marL="45720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HiveServer2 is the successor of HiveServer1 in the architecture. HiveServer2 enables clients to execute queries against the Hive and allows multiple clients to submit requests and retrieve the final results.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7"/>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Shape 19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Google Shape;188;p34"/>
          <p:cNvSpPr txBox="1">
            <a:spLocks noGrp="1"/>
          </p:cNvSpPr>
          <p:nvPr>
            <p:ph type="title"/>
          </p:nvPr>
        </p:nvSpPr>
        <p:spPr>
          <a:xfrm>
            <a:off x="515125" y="865179"/>
            <a:ext cx="2400300" cy="334587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b="1" kern="1200" dirty="0">
                <a:solidFill>
                  <a:srgbClr val="FFFFFF"/>
                </a:solidFill>
                <a:latin typeface="+mj-lt"/>
                <a:ea typeface="+mj-ea"/>
                <a:cs typeface="+mj-cs"/>
              </a:rPr>
              <a:t>Future Plan (Cont’d)</a:t>
            </a:r>
          </a:p>
        </p:txBody>
      </p:sp>
      <p:sp>
        <p:nvSpPr>
          <p:cNvPr id="198" name="Arc 19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9" name="Google Shape;189;p34"/>
          <p:cNvSpPr txBox="1">
            <a:spLocks noGrp="1"/>
          </p:cNvSpPr>
          <p:nvPr>
            <p:ph type="body" idx="1"/>
          </p:nvPr>
        </p:nvSpPr>
        <p:spPr>
          <a:xfrm>
            <a:off x="3164734" y="443508"/>
            <a:ext cx="5464141" cy="4189214"/>
          </a:xfrm>
          <a:prstGeom prst="rect">
            <a:avLst/>
          </a:prstGeom>
        </p:spPr>
        <p:txBody>
          <a:bodyPr spcFirstLastPara="1" vert="horz" lIns="91440" tIns="45720" rIns="91440" bIns="45720" rtlCol="0" anchor="ctr" anchorCtr="0">
            <a:normAutofit lnSpcReduction="10000"/>
          </a:bodyPr>
          <a:lstStyle/>
          <a:p>
            <a:pPr marL="0" lvl="0" indent="0" defTabSz="914400">
              <a:spcBef>
                <a:spcPts val="0"/>
              </a:spcBef>
              <a:spcAft>
                <a:spcPts val="600"/>
              </a:spcAft>
              <a:buNone/>
            </a:pPr>
            <a:r>
              <a:rPr lang="en-US" sz="1300" b="1" u="sng" dirty="0">
                <a:highlight>
                  <a:srgbClr val="FFFFFF"/>
                </a:highlight>
              </a:rPr>
              <a:t>HIVE DATA PROCESS:</a:t>
            </a:r>
          </a:p>
          <a:p>
            <a:pPr marL="0" lvl="0" indent="-228600" defTabSz="914400">
              <a:spcBef>
                <a:spcPts val="0"/>
              </a:spcBef>
              <a:spcAft>
                <a:spcPts val="600"/>
              </a:spcAft>
              <a:buFont typeface="Arial" panose="020B0604020202020204" pitchFamily="34" charset="0"/>
              <a:buChar char="•"/>
            </a:pPr>
            <a:endParaRPr lang="en-US" sz="1000" u="sng" dirty="0">
              <a:highlight>
                <a:srgbClr val="FFFFFF"/>
              </a:highlight>
            </a:endParaRPr>
          </a:p>
          <a:p>
            <a:pPr marL="457200" marR="0" lvl="0" indent="-228600" defTabSz="914400">
              <a:spcBef>
                <a:spcPts val="0"/>
              </a:spcBef>
              <a:spcAft>
                <a:spcPts val="600"/>
              </a:spcAft>
              <a:buClr>
                <a:srgbClr val="000000"/>
              </a:buClr>
              <a:buSzPct val="100000"/>
              <a:buFont typeface="Arial" panose="020B0604020202020204" pitchFamily="34" charset="0"/>
              <a:buChar char="•"/>
            </a:pPr>
            <a:r>
              <a:rPr lang="en-US" sz="1200" dirty="0"/>
              <a:t>Hive uses the SerDe interface for IO operations. Different SerDe interfaces can read and write any type of data. </a:t>
            </a:r>
          </a:p>
          <a:p>
            <a:pPr marL="457200" marR="0" lvl="0" indent="-228600" defTabSz="914400">
              <a:spcBef>
                <a:spcPts val="0"/>
              </a:spcBef>
              <a:spcAft>
                <a:spcPts val="600"/>
              </a:spcAft>
              <a:buFont typeface="Arial" panose="020B0604020202020204" pitchFamily="34" charset="0"/>
              <a:buChar char="•"/>
            </a:pPr>
            <a:endParaRPr lang="en-US" sz="1200" dirty="0"/>
          </a:p>
          <a:p>
            <a:pPr marL="457200" marR="0" lvl="0" indent="-228600" defTabSz="914400">
              <a:spcBef>
                <a:spcPts val="0"/>
              </a:spcBef>
              <a:spcAft>
                <a:spcPts val="600"/>
              </a:spcAft>
              <a:buClr>
                <a:srgbClr val="000000"/>
              </a:buClr>
              <a:buSzPct val="100000"/>
              <a:buFont typeface="Arial" panose="020B0604020202020204" pitchFamily="34" charset="0"/>
              <a:buChar char="•"/>
            </a:pPr>
            <a:r>
              <a:rPr lang="en-US" sz="1200" dirty="0"/>
              <a:t>‘SerDe’ in hive stands for Serializer and Deserializer. </a:t>
            </a:r>
          </a:p>
          <a:p>
            <a:pPr marL="457200" marR="0" lvl="0" indent="-228600" defTabSz="914400">
              <a:spcBef>
                <a:spcPts val="0"/>
              </a:spcBef>
              <a:spcAft>
                <a:spcPts val="600"/>
              </a:spcAft>
              <a:buFont typeface="Arial" panose="020B0604020202020204" pitchFamily="34" charset="0"/>
              <a:buChar char="•"/>
            </a:pPr>
            <a:endParaRPr lang="en-US" sz="1200" dirty="0"/>
          </a:p>
          <a:p>
            <a:pPr marL="457200" marR="0" lvl="0" indent="-228600" defTabSz="914400">
              <a:spcBef>
                <a:spcPts val="0"/>
              </a:spcBef>
              <a:spcAft>
                <a:spcPts val="600"/>
              </a:spcAft>
              <a:buClr>
                <a:srgbClr val="000000"/>
              </a:buClr>
              <a:buSzPct val="100000"/>
              <a:buFont typeface="Arial" panose="020B0604020202020204" pitchFamily="34" charset="0"/>
              <a:buChar char="•"/>
            </a:pPr>
            <a:r>
              <a:rPr lang="en-US" sz="1200" dirty="0"/>
              <a:t>When an object is converted into a byte stream, that is into a binary format so that the object can be transmitted over a network or written into persistent storage like HDFS. This process of converting data objects into byte streams is called </a:t>
            </a:r>
            <a:r>
              <a:rPr lang="en-US" sz="1200" b="1" dirty="0"/>
              <a:t>Serialization. </a:t>
            </a:r>
          </a:p>
          <a:p>
            <a:pPr marL="457200" marR="0" lvl="0" indent="-228600" defTabSz="914400">
              <a:spcBef>
                <a:spcPts val="0"/>
              </a:spcBef>
              <a:spcAft>
                <a:spcPts val="600"/>
              </a:spcAft>
              <a:buFont typeface="Arial" panose="020B0604020202020204" pitchFamily="34" charset="0"/>
              <a:buChar char="•"/>
            </a:pPr>
            <a:endParaRPr lang="en-US" sz="1200" dirty="0"/>
          </a:p>
          <a:p>
            <a:pPr marL="457200" marR="0" lvl="0" indent="-228600" defTabSz="914400">
              <a:spcBef>
                <a:spcPts val="0"/>
              </a:spcBef>
              <a:spcAft>
                <a:spcPts val="600"/>
              </a:spcAft>
              <a:buClr>
                <a:srgbClr val="000000"/>
              </a:buClr>
              <a:buSzPct val="100000"/>
              <a:buFont typeface="Arial" panose="020B0604020202020204" pitchFamily="34" charset="0"/>
              <a:buChar char="•"/>
            </a:pPr>
            <a:r>
              <a:rPr lang="en-US" sz="1200" dirty="0"/>
              <a:t>The process of converting byte stream or binary data back into objects is called </a:t>
            </a:r>
            <a:r>
              <a:rPr lang="en-US" sz="1200" b="1" dirty="0"/>
              <a:t>Deserialization.</a:t>
            </a:r>
            <a:r>
              <a:rPr lang="en-US" sz="1200" dirty="0"/>
              <a:t> </a:t>
            </a:r>
          </a:p>
          <a:p>
            <a:pPr marL="457200" marR="0" lvl="0" indent="-228600" defTabSz="914400">
              <a:spcBef>
                <a:spcPts val="0"/>
              </a:spcBef>
              <a:spcAft>
                <a:spcPts val="600"/>
              </a:spcAft>
              <a:buFont typeface="Arial" panose="020B0604020202020204" pitchFamily="34" charset="0"/>
              <a:buChar char="•"/>
            </a:pPr>
            <a:endParaRPr lang="en-US" sz="1200" dirty="0"/>
          </a:p>
          <a:p>
            <a:pPr marL="457200" marR="0" lvl="0" indent="-228600" defTabSz="914400">
              <a:spcBef>
                <a:spcPts val="0"/>
              </a:spcBef>
              <a:spcAft>
                <a:spcPts val="600"/>
              </a:spcAft>
              <a:buClr>
                <a:srgbClr val="000000"/>
              </a:buClr>
              <a:buSzPct val="100000"/>
              <a:buFont typeface="Arial" panose="020B0604020202020204" pitchFamily="34" charset="0"/>
              <a:buChar char="•"/>
            </a:pPr>
            <a:r>
              <a:rPr lang="en-US" sz="1200" dirty="0"/>
              <a:t>Hive provides us with a few built-in SerDe and using this built-in SerDe, data can be loaded into Hive. </a:t>
            </a:r>
          </a:p>
          <a:p>
            <a:pPr marL="457200" marR="0" lvl="0" indent="-228600" defTabSz="914400">
              <a:spcBef>
                <a:spcPts val="0"/>
              </a:spcBef>
              <a:spcAft>
                <a:spcPts val="600"/>
              </a:spcAft>
              <a:buFont typeface="Arial" panose="020B0604020202020204" pitchFamily="34" charset="0"/>
              <a:buChar char="•"/>
            </a:pPr>
            <a:endParaRPr lang="en-US" sz="1200" dirty="0"/>
          </a:p>
          <a:p>
            <a:pPr marL="457200" marR="0" lvl="0" indent="-228600" defTabSz="914400">
              <a:spcBef>
                <a:spcPts val="0"/>
              </a:spcBef>
              <a:spcAft>
                <a:spcPts val="600"/>
              </a:spcAft>
              <a:buClr>
                <a:srgbClr val="000000"/>
              </a:buClr>
              <a:buSzPct val="100000"/>
              <a:buFont typeface="Arial" panose="020B0604020202020204" pitchFamily="34" charset="0"/>
              <a:buChar char="•"/>
            </a:pPr>
            <a:r>
              <a:rPr lang="en-US" sz="1200" dirty="0"/>
              <a:t>Considering a Json file which is semi-structured, we will be using built-in JsonSerDe to load data into Hive. This JsonSerDe can be used to read data in JSON format. We will need to add JsonSerDe.jar to Hive.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9"/>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Google Shape;200;p36"/>
          <p:cNvSpPr txBox="1">
            <a:spLocks noGrp="1"/>
          </p:cNvSpPr>
          <p:nvPr>
            <p:ph type="title"/>
          </p:nvPr>
        </p:nvSpPr>
        <p:spPr>
          <a:xfrm>
            <a:off x="515125" y="865179"/>
            <a:ext cx="2400300" cy="334587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kern="1200" dirty="0">
                <a:solidFill>
                  <a:srgbClr val="FFFFFF"/>
                </a:solidFill>
                <a:latin typeface="+mj-lt"/>
                <a:ea typeface="+mj-ea"/>
                <a:cs typeface="+mj-cs"/>
              </a:rPr>
              <a:t>Future Plan (Cont’d)</a:t>
            </a:r>
          </a:p>
        </p:txBody>
      </p:sp>
      <p:sp>
        <p:nvSpPr>
          <p:cNvPr id="82" name="Arc 8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1" name="Google Shape;201;p36"/>
          <p:cNvSpPr txBox="1">
            <a:spLocks noGrp="1"/>
          </p:cNvSpPr>
          <p:nvPr>
            <p:ph type="body" idx="1"/>
          </p:nvPr>
        </p:nvSpPr>
        <p:spPr>
          <a:xfrm>
            <a:off x="3335481" y="443508"/>
            <a:ext cx="5179868" cy="4189214"/>
          </a:xfrm>
          <a:prstGeom prst="rect">
            <a:avLst/>
          </a:prstGeom>
        </p:spPr>
        <p:txBody>
          <a:bodyPr spcFirstLastPara="1" vert="horz" lIns="91440" tIns="45720" rIns="91440" bIns="45720" rtlCol="0" anchor="ctr" anchorCtr="0">
            <a:normAutofit/>
          </a:bodyPr>
          <a:lstStyle/>
          <a:p>
            <a:pPr marL="0" lvl="0" indent="0" defTabSz="914400">
              <a:spcBef>
                <a:spcPts val="0"/>
              </a:spcBef>
              <a:spcAft>
                <a:spcPts val="600"/>
              </a:spcAft>
              <a:buNone/>
            </a:pPr>
            <a:r>
              <a:rPr lang="en-US" sz="1200" b="1" u="sng" dirty="0">
                <a:highlight>
                  <a:srgbClr val="FFFFFF"/>
                </a:highlight>
              </a:rPr>
              <a:t>LOAD UNSTRUCTURED DATA:</a:t>
            </a:r>
          </a:p>
          <a:p>
            <a:pPr marL="0" lvl="0" indent="-228600" defTabSz="914400">
              <a:spcBef>
                <a:spcPts val="0"/>
              </a:spcBef>
              <a:spcAft>
                <a:spcPts val="600"/>
              </a:spcAft>
              <a:buFont typeface="Arial" panose="020B0604020202020204" pitchFamily="34" charset="0"/>
              <a:buChar char="•"/>
            </a:pPr>
            <a:endParaRPr lang="en-US" sz="1200" u="sng" dirty="0">
              <a:highlight>
                <a:srgbClr val="FFFFFF"/>
              </a:highlight>
            </a:endParaRPr>
          </a:p>
          <a:p>
            <a:pPr marL="457200" marR="0" lvl="0" indent="-228600" defTabSz="914400">
              <a:spcBef>
                <a:spcPts val="0"/>
              </a:spcBef>
              <a:spcAft>
                <a:spcPts val="600"/>
              </a:spcAft>
              <a:buClr>
                <a:srgbClr val="000000"/>
              </a:buClr>
              <a:buSzPts val="1400"/>
              <a:buFont typeface="Arial" panose="020B0604020202020204" pitchFamily="34" charset="0"/>
              <a:buChar char="•"/>
            </a:pPr>
            <a:r>
              <a:rPr lang="en-US" sz="1300" dirty="0"/>
              <a:t>To load unstructured data into Hive, RegexSerde can be used. Copy dataset from local file system to docker container</a:t>
            </a:r>
          </a:p>
          <a:p>
            <a:pPr lvl="1" indent="-228600" defTabSz="914400">
              <a:spcAft>
                <a:spcPts val="600"/>
              </a:spcAft>
              <a:buFont typeface="Arial" panose="020B0604020202020204" pitchFamily="34" charset="0"/>
              <a:buChar char="•"/>
            </a:pPr>
            <a:r>
              <a:rPr lang="en-US" sz="1000" b="1" dirty="0"/>
              <a:t>docker filepath</a:t>
            </a:r>
          </a:p>
          <a:p>
            <a:pPr marL="457200" marR="0" lvl="0" indent="-228600" defTabSz="914400">
              <a:spcBef>
                <a:spcPts val="0"/>
              </a:spcBef>
              <a:spcAft>
                <a:spcPts val="600"/>
              </a:spcAft>
              <a:buFont typeface="Arial" panose="020B0604020202020204" pitchFamily="34" charset="0"/>
              <a:buChar char="•"/>
            </a:pPr>
            <a:r>
              <a:rPr lang="en-US" sz="1300" dirty="0"/>
              <a:t>To load data into Hive table, we need dataset to be loaded into HDFS. As we are running HDFS and Hive in the docker container, we will need to copy this dataset from the Local File System to the docker container.</a:t>
            </a:r>
          </a:p>
          <a:p>
            <a:pPr marL="457200" marR="0" lvl="0" indent="-228600" defTabSz="914400">
              <a:spcBef>
                <a:spcPts val="0"/>
              </a:spcBef>
              <a:spcAft>
                <a:spcPts val="600"/>
              </a:spcAft>
              <a:buFont typeface="Arial" panose="020B0604020202020204" pitchFamily="34" charset="0"/>
              <a:buChar char="•"/>
            </a:pPr>
            <a:r>
              <a:rPr lang="en-US" sz="1300" dirty="0"/>
              <a:t>Copy dataset from a docker container to HDFS file system.</a:t>
            </a:r>
          </a:p>
          <a:p>
            <a:pPr lvl="1" indent="-228600" defTabSz="914400">
              <a:spcAft>
                <a:spcPts val="600"/>
              </a:spcAft>
              <a:buFont typeface="Arial" panose="020B0604020202020204" pitchFamily="34" charset="0"/>
              <a:buChar char="•"/>
            </a:pPr>
            <a:r>
              <a:rPr lang="en-US" sz="1000" b="1" dirty="0"/>
              <a:t>hdfs dfs -put /filepath</a:t>
            </a:r>
          </a:p>
          <a:p>
            <a:pPr marL="685800" lvl="1" indent="0" defTabSz="914400">
              <a:spcAft>
                <a:spcPts val="600"/>
              </a:spcAft>
              <a:buNone/>
            </a:pPr>
            <a:endParaRPr lang="en-US" sz="1300" dirty="0"/>
          </a:p>
          <a:p>
            <a:pPr indent="-228600" defTabSz="914400">
              <a:spcAft>
                <a:spcPts val="600"/>
              </a:spcAft>
              <a:buFont typeface="Arial" panose="020B0604020202020204" pitchFamily="34" charset="0"/>
              <a:buChar char="•"/>
            </a:pPr>
            <a:r>
              <a:rPr lang="en-US" sz="1300" dirty="0"/>
              <a:t>Create a Hive table</a:t>
            </a:r>
          </a:p>
          <a:p>
            <a:pPr marL="457200" marR="0" lvl="0" indent="-228600" defTabSz="914400">
              <a:spcBef>
                <a:spcPts val="0"/>
              </a:spcBef>
              <a:spcAft>
                <a:spcPts val="600"/>
              </a:spcAft>
              <a:buFont typeface="Arial" panose="020B0604020202020204" pitchFamily="34" charset="0"/>
              <a:buChar char="•"/>
            </a:pPr>
            <a:r>
              <a:rPr lang="en-US" sz="1300" dirty="0"/>
              <a:t>To load data into Hive and define the structure to our data, we must create a table in Hive before loading the data. The table holds the data in an organized manner. The Regex SerDe uses a regular expression (regex) to deserialize data by extracting regex groups into table columns.</a:t>
            </a:r>
          </a:p>
          <a:p>
            <a:pPr marL="457200" marR="0" lvl="0" indent="-228600" defTabSz="914400">
              <a:spcBef>
                <a:spcPts val="0"/>
              </a:spcBef>
              <a:spcAft>
                <a:spcPts val="600"/>
              </a:spcAft>
              <a:buFont typeface="Arial" panose="020B0604020202020204" pitchFamily="34" charset="0"/>
              <a:buChar char="•"/>
            </a:pPr>
            <a:endParaRPr lang="en-US"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5"/>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Google Shape;206;p37"/>
          <p:cNvSpPr txBox="1">
            <a:spLocks noGrp="1"/>
          </p:cNvSpPr>
          <p:nvPr>
            <p:ph type="title"/>
          </p:nvPr>
        </p:nvSpPr>
        <p:spPr>
          <a:xfrm>
            <a:off x="515125" y="865179"/>
            <a:ext cx="2400300" cy="334587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b="1" kern="1200" dirty="0">
                <a:solidFill>
                  <a:srgbClr val="FFFFFF"/>
                </a:solidFill>
                <a:latin typeface="+mj-lt"/>
                <a:ea typeface="+mj-ea"/>
                <a:cs typeface="+mj-cs"/>
              </a:rPr>
              <a:t>Future Plan (Cont’d)</a:t>
            </a:r>
          </a:p>
        </p:txBody>
      </p:sp>
      <p:sp>
        <p:nvSpPr>
          <p:cNvPr id="88" name="Arc 8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7" name="Google Shape;207;p37"/>
          <p:cNvSpPr txBox="1">
            <a:spLocks noGrp="1"/>
          </p:cNvSpPr>
          <p:nvPr>
            <p:ph type="body" idx="1"/>
          </p:nvPr>
        </p:nvSpPr>
        <p:spPr>
          <a:xfrm>
            <a:off x="3335481" y="443508"/>
            <a:ext cx="5179868" cy="4189214"/>
          </a:xfrm>
          <a:prstGeom prst="rect">
            <a:avLst/>
          </a:prstGeom>
        </p:spPr>
        <p:txBody>
          <a:bodyPr spcFirstLastPara="1" vert="horz" lIns="91440" tIns="45720" rIns="91440" bIns="45720" rtlCol="0" anchor="ctr" anchorCtr="0">
            <a:normAutofit lnSpcReduction="10000"/>
          </a:bodyPr>
          <a:lstStyle/>
          <a:p>
            <a:pPr marL="0" lvl="0" indent="0" defTabSz="914400">
              <a:spcBef>
                <a:spcPts val="0"/>
              </a:spcBef>
              <a:spcAft>
                <a:spcPts val="600"/>
              </a:spcAft>
              <a:buNone/>
            </a:pPr>
            <a:r>
              <a:rPr lang="en-US" sz="1300" b="1" u="sng" dirty="0">
                <a:highlight>
                  <a:srgbClr val="FFFFFF"/>
                </a:highlight>
              </a:rPr>
              <a:t>COMPARISON OF SPARK AND HIVE PERFORMANCE: </a:t>
            </a:r>
          </a:p>
          <a:p>
            <a:pPr marL="0" lvl="0" indent="-228600" defTabSz="914400">
              <a:spcBef>
                <a:spcPts val="0"/>
              </a:spcBef>
              <a:spcAft>
                <a:spcPts val="600"/>
              </a:spcAft>
              <a:buFont typeface="Arial" panose="020B0604020202020204" pitchFamily="34" charset="0"/>
              <a:buChar char="•"/>
            </a:pPr>
            <a:endParaRPr lang="en-US" sz="1000" u="sng" dirty="0">
              <a:highlight>
                <a:srgbClr val="FFFFFF"/>
              </a:highlight>
            </a:endParaRPr>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Spark is highly expensive in terms of memory than Hive due to its in-memory processing which in turn will increase the hardware costs for performing the analysis. </a:t>
            </a:r>
          </a:p>
          <a:p>
            <a:pPr marL="45720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However, we cannot consider either of the tools as the replacement of the other. The selection of the tool must be as per the specifications and requirements considering the operating systems, database models, languages, and number of clients accessing the database concurrently. </a:t>
            </a:r>
          </a:p>
          <a:p>
            <a:pPr marL="45720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The application that allows more number of users to access at same time it is proved that Hive has better performance. </a:t>
            </a:r>
          </a:p>
          <a:p>
            <a:pPr marL="45720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We also use Bucketing in hive, concept of breaking data down into ranges, which are known as buckets, to give extra structure to the data so it may be used for more efficient queries. </a:t>
            </a:r>
          </a:p>
          <a:p>
            <a:pPr marL="45720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rgbClr val="000000"/>
              </a:buClr>
              <a:buSzPct val="100000"/>
              <a:buFont typeface="Arial" panose="020B0604020202020204" pitchFamily="34" charset="0"/>
              <a:buChar char="•"/>
            </a:pPr>
            <a:r>
              <a:rPr lang="en-US" sz="1200" dirty="0"/>
              <a:t>The range for a bucket is determined by the hash value of one or more columns in the dataset that reduces time consumption.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p:nvSpPr>
          <p:cNvPr id="90" name="Rectangle 8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Google Shape;212;p38"/>
          <p:cNvSpPr txBox="1">
            <a:spLocks noGrp="1"/>
          </p:cNvSpPr>
          <p:nvPr>
            <p:ph type="title"/>
          </p:nvPr>
        </p:nvSpPr>
        <p:spPr>
          <a:xfrm>
            <a:off x="628650" y="473868"/>
            <a:ext cx="7886700" cy="99417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kern="1200" dirty="0">
                <a:solidFill>
                  <a:schemeClr val="tx1"/>
                </a:solidFill>
                <a:latin typeface="+mj-lt"/>
                <a:ea typeface="+mj-ea"/>
                <a:cs typeface="+mj-cs"/>
              </a:rPr>
              <a:t>References</a:t>
            </a:r>
          </a:p>
        </p:txBody>
      </p:sp>
      <p:sp>
        <p:nvSpPr>
          <p:cNvPr id="213" name="Google Shape;213;p38"/>
          <p:cNvSpPr txBox="1">
            <a:spLocks noGrp="1"/>
          </p:cNvSpPr>
          <p:nvPr>
            <p:ph type="body" idx="1"/>
          </p:nvPr>
        </p:nvSpPr>
        <p:spPr>
          <a:xfrm>
            <a:off x="628650" y="1543050"/>
            <a:ext cx="7886700" cy="2903821"/>
          </a:xfrm>
          <a:prstGeom prst="rect">
            <a:avLst/>
          </a:prstGeom>
        </p:spPr>
        <p:txBody>
          <a:bodyPr spcFirstLastPara="1" vert="horz" lIns="91440" tIns="45720" rIns="91440" bIns="45720" rtlCol="0" anchorCtr="0">
            <a:normAutofit/>
          </a:bodyPr>
          <a:lstStyle/>
          <a:p>
            <a:pPr marL="457200" lvl="0" indent="-228600" defTabSz="914400">
              <a:spcBef>
                <a:spcPts val="0"/>
              </a:spcBef>
              <a:spcAft>
                <a:spcPts val="0"/>
              </a:spcAft>
              <a:buSzPts val="1400"/>
              <a:buFont typeface="Arial" panose="020B0604020202020204" pitchFamily="34" charset="0"/>
              <a:buChar char="•"/>
            </a:pPr>
            <a:r>
              <a:rPr lang="en-US" sz="1700"/>
              <a:t>[1] K.V.Kanimozhi1, Dr.M.Venkatesan “Unstructured Data Analysis- A Survey” Vol. 4, Issue 3, March 2015.</a:t>
            </a:r>
          </a:p>
          <a:p>
            <a:pPr marL="457200" lvl="0" indent="-228600" defTabSz="914400">
              <a:spcBef>
                <a:spcPts val="0"/>
              </a:spcBef>
              <a:spcAft>
                <a:spcPts val="0"/>
              </a:spcAft>
              <a:buSzPts val="1400"/>
              <a:buFont typeface="Arial" panose="020B0604020202020204" pitchFamily="34" charset="0"/>
              <a:buChar char="•"/>
            </a:pPr>
            <a:r>
              <a:rPr lang="en-US" sz="1700"/>
              <a:t>[2] Grimes, Seth. A Brief History of Text Analytics. B Eye Network. Retrieved June 24, 2016.</a:t>
            </a:r>
          </a:p>
          <a:p>
            <a:pPr marL="457200" lvl="0" indent="-228600" defTabSz="914400">
              <a:spcBef>
                <a:spcPts val="0"/>
              </a:spcBef>
              <a:spcAft>
                <a:spcPts val="0"/>
              </a:spcAft>
              <a:buSzPts val="1400"/>
              <a:buFont typeface="Arial" panose="020B0604020202020204" pitchFamily="34" charset="0"/>
              <a:buChar char="•"/>
            </a:pPr>
            <a:r>
              <a:rPr lang="en-US" sz="1700"/>
              <a:t>[3] Grimes, Seth. A Brief History of Text Analytics. B Eye Network. Retrieved June 24, 2016.</a:t>
            </a:r>
          </a:p>
          <a:p>
            <a:pPr marL="457200" lvl="0" indent="-228600" defTabSz="914400">
              <a:spcBef>
                <a:spcPts val="0"/>
              </a:spcBef>
              <a:spcAft>
                <a:spcPts val="0"/>
              </a:spcAft>
              <a:buSzPts val="1400"/>
              <a:buFont typeface="Arial" panose="020B0604020202020204" pitchFamily="34" charset="0"/>
              <a:buChar char="•"/>
            </a:pPr>
            <a:r>
              <a:rPr lang="en-US" sz="1700"/>
              <a:t>[4] K. Balakrishna, Smt. S. Jessica Saritha, C. Penchalaiah “Extracting Structue Data From UnStructured Data Through HiveQL” </a:t>
            </a:r>
          </a:p>
          <a:p>
            <a:pPr marL="457200" lvl="0" indent="-228600" defTabSz="914400">
              <a:spcBef>
                <a:spcPts val="0"/>
              </a:spcBef>
              <a:spcAft>
                <a:spcPts val="0"/>
              </a:spcAft>
              <a:buSzPts val="1400"/>
              <a:buFont typeface="Arial" panose="020B0604020202020204" pitchFamily="34" charset="0"/>
              <a:buChar char="•"/>
            </a:pPr>
            <a:r>
              <a:rPr lang="en-US" sz="1700"/>
              <a:t>[5] Rajesh Kumar Pallamala “An Investigative Testing of Structured and Unstructured Data Formats in Big Data Application Using Apache Spark” January 2022</a:t>
            </a:r>
          </a:p>
          <a:p>
            <a:pPr marL="457200" lvl="0" indent="-228600" defTabSz="914400">
              <a:spcBef>
                <a:spcPts val="0"/>
              </a:spcBef>
              <a:spcAft>
                <a:spcPts val="0"/>
              </a:spcAft>
              <a:buSzPts val="1400"/>
              <a:buFont typeface="Arial" panose="020B0604020202020204" pitchFamily="34" charset="0"/>
              <a:buChar char="•"/>
            </a:pPr>
            <a:r>
              <a:rPr lang="en-US" sz="1700"/>
              <a:t>[6] Robert Blumberg and Shaku Atre “The Problem with Unstructured Data” </a:t>
            </a:r>
          </a:p>
          <a:p>
            <a:pPr marL="0" lvl="0" indent="-228600" defTabSz="914400">
              <a:spcBef>
                <a:spcPts val="1200"/>
              </a:spcBef>
              <a:spcAft>
                <a:spcPts val="1200"/>
              </a:spcAft>
              <a:buFont typeface="Arial" panose="020B0604020202020204" pitchFamily="34" charset="0"/>
              <a:buChar char="•"/>
            </a:pPr>
            <a:endParaRPr lang="en-US" sz="17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7"/>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Google Shape;218;p39"/>
          <p:cNvSpPr txBox="1">
            <a:spLocks noGrp="1"/>
          </p:cNvSpPr>
          <p:nvPr>
            <p:ph type="title"/>
          </p:nvPr>
        </p:nvSpPr>
        <p:spPr>
          <a:xfrm>
            <a:off x="603504" y="3200874"/>
            <a:ext cx="3604497" cy="97283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000" kern="1200">
                <a:solidFill>
                  <a:schemeClr val="tx2"/>
                </a:solidFill>
                <a:latin typeface="+mj-lt"/>
                <a:ea typeface="+mj-ea"/>
                <a:cs typeface="+mj-cs"/>
              </a:rPr>
              <a:t>Thank you!</a:t>
            </a:r>
          </a:p>
        </p:txBody>
      </p:sp>
      <p:grpSp>
        <p:nvGrpSpPr>
          <p:cNvPr id="101" name="Group 100">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5767" y="39747"/>
            <a:ext cx="4570022" cy="5103753"/>
            <a:chOff x="6101023" y="52996"/>
            <a:chExt cx="6093363" cy="6805005"/>
          </a:xfrm>
        </p:grpSpPr>
        <p:sp>
          <p:nvSpPr>
            <p:cNvPr id="102" name="Freeform: Shape 101">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reeform: Shape 104">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4" name="Graphic 93" descr="Handshake">
            <a:extLst>
              <a:ext uri="{FF2B5EF4-FFF2-40B4-BE49-F238E27FC236}">
                <a16:creationId xmlns:a16="http://schemas.microsoft.com/office/drawing/2014/main" id="{E99F7F38-1E4E-80E4-A561-597E00986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7238" y="1394308"/>
            <a:ext cx="2865827" cy="2865827"/>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Introduction</a:t>
            </a:r>
          </a:p>
        </p:txBody>
      </p:sp>
      <p:graphicFrame>
        <p:nvGraphicFramePr>
          <p:cNvPr id="69" name="Google Shape;67;p15">
            <a:extLst>
              <a:ext uri="{FF2B5EF4-FFF2-40B4-BE49-F238E27FC236}">
                <a16:creationId xmlns:a16="http://schemas.microsoft.com/office/drawing/2014/main" id="{A2F05442-F779-EB97-0698-40609B8ED63F}"/>
              </a:ext>
            </a:extLst>
          </p:cNvPr>
          <p:cNvGraphicFramePr/>
          <p:nvPr>
            <p:extLst>
              <p:ext uri="{D42A27DB-BD31-4B8C-83A1-F6EECF244321}">
                <p14:modId xmlns:p14="http://schemas.microsoft.com/office/powerpoint/2010/main" val="1760265418"/>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86696" y="471949"/>
            <a:ext cx="2629122" cy="121674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100" kern="1200" dirty="0">
                <a:solidFill>
                  <a:schemeClr val="tx1"/>
                </a:solidFill>
                <a:latin typeface="+mj-lt"/>
                <a:ea typeface="+mj-ea"/>
                <a:cs typeface="+mj-cs"/>
              </a:rPr>
              <a:t>Previous Work</a:t>
            </a:r>
          </a:p>
        </p:txBody>
      </p:sp>
      <p:sp>
        <p:nvSpPr>
          <p:cNvPr id="73" name="Google Shape;73;p16"/>
          <p:cNvSpPr txBox="1">
            <a:spLocks noGrp="1"/>
          </p:cNvSpPr>
          <p:nvPr>
            <p:ph type="body" idx="1"/>
          </p:nvPr>
        </p:nvSpPr>
        <p:spPr>
          <a:xfrm>
            <a:off x="486698" y="1828800"/>
            <a:ext cx="2629120" cy="2839064"/>
          </a:xfrm>
          <a:prstGeom prst="rect">
            <a:avLst/>
          </a:prstGeom>
        </p:spPr>
        <p:txBody>
          <a:bodyPr spcFirstLastPara="1" vert="horz" lIns="91440" tIns="45720" rIns="91440" bIns="45720" rtlCol="0" anchorCtr="0">
            <a:normAutofit/>
          </a:bodyPr>
          <a:lstStyle/>
          <a:p>
            <a:pPr marL="0" lvl="0" indent="0" defTabSz="914400">
              <a:spcBef>
                <a:spcPts val="0"/>
              </a:spcBef>
              <a:spcAft>
                <a:spcPts val="0"/>
              </a:spcAft>
              <a:buNone/>
            </a:pPr>
            <a:r>
              <a:rPr lang="en-US" sz="1300" b="1" dirty="0"/>
              <a:t>Converting unstructured data into semi-structured or structured data using the NoSQL tool Couchbase:</a:t>
            </a:r>
          </a:p>
          <a:p>
            <a:pPr marL="457200" lvl="0" indent="-228600" defTabSz="914400">
              <a:spcBef>
                <a:spcPts val="1200"/>
              </a:spcBef>
              <a:spcAft>
                <a:spcPts val="0"/>
              </a:spcAft>
              <a:buClr>
                <a:srgbClr val="000000"/>
              </a:buClr>
              <a:buSzPts val="1400"/>
              <a:buFont typeface="Arial" panose="020B0604020202020204" pitchFamily="34" charset="0"/>
              <a:buChar char="•"/>
            </a:pPr>
            <a:r>
              <a:rPr lang="en-US" sz="1300" dirty="0"/>
              <a:t>Couchbase is an open-source distributed NoSQL database engine. It is designed to easily build modern applications with flexible data models, high availability, high performance, high scalability, and advanced security.</a:t>
            </a:r>
          </a:p>
          <a:p>
            <a:pPr marL="0" lvl="0" indent="-228600" defTabSz="914400">
              <a:spcBef>
                <a:spcPts val="1200"/>
              </a:spcBef>
              <a:spcAft>
                <a:spcPts val="1200"/>
              </a:spcAft>
              <a:buFont typeface="Arial" panose="020B0604020202020204" pitchFamily="34" charset="0"/>
              <a:buChar char="•"/>
            </a:pPr>
            <a:endParaRPr lang="en-US" sz="1300" dirty="0"/>
          </a:p>
        </p:txBody>
      </p:sp>
      <p:sp>
        <p:nvSpPr>
          <p:cNvPr id="79" name="Rectangle 7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oogle Shape;74;p16"/>
          <p:cNvPicPr preferRelativeResize="0"/>
          <p:nvPr/>
        </p:nvPicPr>
        <p:blipFill>
          <a:blip r:embed="rId3"/>
          <a:stretch>
            <a:fillRect/>
          </a:stretch>
        </p:blipFill>
        <p:spPr>
          <a:xfrm>
            <a:off x="4054396" y="866309"/>
            <a:ext cx="4514498" cy="3408446"/>
          </a:xfrm>
          <a:prstGeom prst="rect">
            <a:avLst/>
          </a:prstGeom>
          <a:noFill/>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86696" y="154004"/>
            <a:ext cx="2629122" cy="1135782"/>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buClr>
                <a:schemeClr val="dk1"/>
              </a:buClr>
              <a:buSzPct val="39285"/>
            </a:pPr>
            <a:br>
              <a:rPr lang="en-US" sz="3400" kern="1200" dirty="0">
                <a:solidFill>
                  <a:schemeClr val="tx1"/>
                </a:solidFill>
                <a:latin typeface="+mj-lt"/>
                <a:ea typeface="+mj-ea"/>
                <a:cs typeface="+mj-cs"/>
              </a:rPr>
            </a:br>
            <a:r>
              <a:rPr lang="en-US" sz="3600" kern="1200" dirty="0">
                <a:solidFill>
                  <a:schemeClr val="tx1"/>
                </a:solidFill>
                <a:latin typeface="+mj-lt"/>
                <a:ea typeface="+mj-ea"/>
                <a:cs typeface="+mj-cs"/>
              </a:rPr>
              <a:t>Previous Work (Cont’d)</a:t>
            </a:r>
          </a:p>
          <a:p>
            <a:pPr marL="0" lvl="0" indent="0" defTabSz="914400">
              <a:spcBef>
                <a:spcPct val="0"/>
              </a:spcBef>
              <a:spcAft>
                <a:spcPts val="0"/>
              </a:spcAft>
            </a:pPr>
            <a:endParaRPr lang="en-US" sz="3400" kern="1200" dirty="0">
              <a:solidFill>
                <a:schemeClr val="tx1"/>
              </a:solidFill>
              <a:latin typeface="+mj-lt"/>
              <a:ea typeface="+mj-ea"/>
              <a:cs typeface="+mj-cs"/>
            </a:endParaRPr>
          </a:p>
        </p:txBody>
      </p:sp>
      <p:sp>
        <p:nvSpPr>
          <p:cNvPr id="80" name="Google Shape;80;p17"/>
          <p:cNvSpPr txBox="1">
            <a:spLocks noGrp="1"/>
          </p:cNvSpPr>
          <p:nvPr>
            <p:ph type="body" idx="1"/>
          </p:nvPr>
        </p:nvSpPr>
        <p:spPr>
          <a:xfrm>
            <a:off x="486698" y="1203159"/>
            <a:ext cx="2629120" cy="3786338"/>
          </a:xfrm>
          <a:prstGeom prst="rect">
            <a:avLst/>
          </a:prstGeom>
        </p:spPr>
        <p:txBody>
          <a:bodyPr spcFirstLastPara="1" vert="horz" lIns="91440" tIns="45720" rIns="91440" bIns="45720" rtlCol="0" anchorCtr="0">
            <a:noAutofit/>
          </a:bodyPr>
          <a:lstStyle/>
          <a:p>
            <a:pPr marL="0" lvl="0" indent="0" defTabSz="914400">
              <a:spcBef>
                <a:spcPts val="0"/>
              </a:spcBef>
              <a:spcAft>
                <a:spcPts val="0"/>
              </a:spcAft>
              <a:buNone/>
            </a:pPr>
            <a:r>
              <a:rPr lang="en-US" sz="1300" b="1" dirty="0"/>
              <a:t>Transforming unstructured data to structured data using Hadoop ecosystem:</a:t>
            </a:r>
          </a:p>
          <a:p>
            <a:pPr lvl="0" indent="-228600" defTabSz="914400">
              <a:lnSpc>
                <a:spcPct val="100000"/>
              </a:lnSpc>
              <a:spcBef>
                <a:spcPts val="1200"/>
              </a:spcBef>
              <a:spcAft>
                <a:spcPts val="50"/>
              </a:spcAft>
              <a:buClr>
                <a:srgbClr val="000000"/>
              </a:buClr>
              <a:buSzPts val="1400"/>
              <a:buFont typeface="Arial" panose="020B0604020202020204" pitchFamily="34" charset="0"/>
              <a:buChar char="•"/>
            </a:pPr>
            <a:r>
              <a:rPr lang="en-US" sz="1300" dirty="0"/>
              <a:t>Hadoop ecosystem is a framework used to reduce big data organization problems.</a:t>
            </a:r>
          </a:p>
          <a:p>
            <a:pPr lvl="0" indent="-228600" defTabSz="914400">
              <a:lnSpc>
                <a:spcPct val="100000"/>
              </a:lnSpc>
              <a:spcBef>
                <a:spcPts val="0"/>
              </a:spcBef>
              <a:spcAft>
                <a:spcPts val="50"/>
              </a:spcAft>
              <a:buClr>
                <a:srgbClr val="000000"/>
              </a:buClr>
              <a:buSzPts val="1400"/>
              <a:buFont typeface="Arial" panose="020B0604020202020204" pitchFamily="34" charset="0"/>
              <a:buChar char="•"/>
            </a:pPr>
            <a:r>
              <a:rPr lang="en-US" sz="1300" dirty="0"/>
              <a:t>A MapReduce job mostly separates the data information into self-managed chunks, which are processed by the map jobs entirely in parallel.</a:t>
            </a:r>
          </a:p>
          <a:p>
            <a:pPr lvl="0" indent="-228600" defTabSz="914400">
              <a:lnSpc>
                <a:spcPct val="100000"/>
              </a:lnSpc>
              <a:spcBef>
                <a:spcPts val="0"/>
              </a:spcBef>
              <a:spcAft>
                <a:spcPts val="50"/>
              </a:spcAft>
              <a:buClr>
                <a:srgbClr val="000000"/>
              </a:buClr>
              <a:buSzPts val="1400"/>
              <a:buFont typeface="Arial" panose="020B0604020202020204" pitchFamily="34" charset="0"/>
              <a:buChar char="•"/>
            </a:pPr>
            <a:r>
              <a:rPr lang="en-US" sz="1300" dirty="0"/>
              <a:t>It consists of a single master node, namely the </a:t>
            </a:r>
            <a:r>
              <a:rPr lang="en-US" sz="1300" dirty="0" err="1"/>
              <a:t>JobTracker</a:t>
            </a:r>
            <a:r>
              <a:rPr lang="en-US" sz="1300" dirty="0"/>
              <a:t>, and many slave nodes, namely the </a:t>
            </a:r>
            <a:r>
              <a:rPr lang="en-US" sz="1300" dirty="0" err="1"/>
              <a:t>TaskTrackers</a:t>
            </a:r>
            <a:r>
              <a:rPr lang="en-US" sz="1300" dirty="0"/>
              <a:t>.</a:t>
            </a:r>
          </a:p>
        </p:txBody>
      </p:sp>
      <p:sp>
        <p:nvSpPr>
          <p:cNvPr id="86" name="Rectangle 8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oogle Shape;81;p17"/>
          <p:cNvPicPr preferRelativeResize="0"/>
          <p:nvPr/>
        </p:nvPicPr>
        <p:blipFill rotWithShape="1">
          <a:blip r:embed="rId3"/>
          <a:srcRect t="-1339" b="1339"/>
          <a:stretch/>
        </p:blipFill>
        <p:spPr>
          <a:xfrm>
            <a:off x="4042611" y="605694"/>
            <a:ext cx="4614691" cy="3929676"/>
          </a:xfrm>
          <a:prstGeom prst="rect">
            <a:avLst/>
          </a:prstGeom>
          <a:noFill/>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86696" y="471949"/>
            <a:ext cx="2629122" cy="121674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Clr>
                <a:schemeClr val="dk1"/>
              </a:buClr>
              <a:buSzPct val="39285"/>
            </a:pPr>
            <a:r>
              <a:rPr lang="en-US" sz="3400" kern="1200" dirty="0">
                <a:solidFill>
                  <a:schemeClr val="tx1"/>
                </a:solidFill>
                <a:latin typeface="+mj-lt"/>
                <a:ea typeface="+mj-ea"/>
                <a:cs typeface="+mj-cs"/>
              </a:rPr>
              <a:t>Previous Work (Cont’d)</a:t>
            </a:r>
          </a:p>
          <a:p>
            <a:pPr marL="0" lvl="0" indent="0" defTabSz="914400">
              <a:spcBef>
                <a:spcPct val="0"/>
              </a:spcBef>
              <a:spcAft>
                <a:spcPts val="0"/>
              </a:spcAft>
              <a:buClr>
                <a:schemeClr val="dk1"/>
              </a:buClr>
              <a:buSzPct val="39285"/>
            </a:pPr>
            <a:endParaRPr lang="en-US" sz="3400" kern="1200" dirty="0">
              <a:solidFill>
                <a:schemeClr val="tx1"/>
              </a:solidFill>
              <a:latin typeface="+mj-lt"/>
              <a:ea typeface="+mj-ea"/>
              <a:cs typeface="+mj-cs"/>
            </a:endParaRPr>
          </a:p>
          <a:p>
            <a:pPr marL="0" lvl="0" indent="0" defTabSz="914400">
              <a:spcBef>
                <a:spcPct val="0"/>
              </a:spcBef>
              <a:spcAft>
                <a:spcPts val="0"/>
              </a:spcAft>
            </a:pPr>
            <a:endParaRPr lang="en-US" sz="3400" kern="1200" dirty="0">
              <a:solidFill>
                <a:schemeClr val="tx1"/>
              </a:solidFill>
              <a:latin typeface="+mj-lt"/>
              <a:ea typeface="+mj-ea"/>
              <a:cs typeface="+mj-cs"/>
            </a:endParaRPr>
          </a:p>
        </p:txBody>
      </p:sp>
      <p:sp>
        <p:nvSpPr>
          <p:cNvPr id="87" name="Google Shape;87;p18"/>
          <p:cNvSpPr txBox="1">
            <a:spLocks noGrp="1"/>
          </p:cNvSpPr>
          <p:nvPr>
            <p:ph type="body" idx="1"/>
          </p:nvPr>
        </p:nvSpPr>
        <p:spPr>
          <a:xfrm>
            <a:off x="486698" y="1212783"/>
            <a:ext cx="2629120" cy="3455081"/>
          </a:xfrm>
          <a:prstGeom prst="rect">
            <a:avLst/>
          </a:prstGeom>
        </p:spPr>
        <p:txBody>
          <a:bodyPr spcFirstLastPara="1" vert="horz" lIns="91440" tIns="45720" rIns="91440" bIns="45720" rtlCol="0" anchorCtr="0">
            <a:normAutofit fontScale="92500" lnSpcReduction="20000"/>
          </a:bodyPr>
          <a:lstStyle/>
          <a:p>
            <a:pPr marL="0" lvl="0" indent="0" defTabSz="914400">
              <a:spcBef>
                <a:spcPts val="0"/>
              </a:spcBef>
              <a:spcAft>
                <a:spcPts val="0"/>
              </a:spcAft>
              <a:buNone/>
            </a:pPr>
            <a:r>
              <a:rPr lang="en-US" sz="1300" b="1" dirty="0"/>
              <a:t>Conversion of unstructured data to structured data with a profile handling application:</a:t>
            </a:r>
          </a:p>
          <a:p>
            <a:pPr marL="457200" lvl="0" indent="-228600" defTabSz="914400">
              <a:spcBef>
                <a:spcPts val="1200"/>
              </a:spcBef>
              <a:spcAft>
                <a:spcPts val="0"/>
              </a:spcAft>
              <a:buClr>
                <a:srgbClr val="000000"/>
              </a:buClr>
              <a:buSzPts val="1400"/>
              <a:buFont typeface="Arial" panose="020B0604020202020204" pitchFamily="34" charset="0"/>
              <a:buChar char="•"/>
            </a:pPr>
            <a:r>
              <a:rPr lang="en-US" sz="1300" dirty="0"/>
              <a:t>Converting unstructured data into a structured format is essentially dealt with Data Mining and Natural Processing Language (NLP).</a:t>
            </a:r>
          </a:p>
          <a:p>
            <a:pPr marL="228600" lvl="0" indent="0" defTabSz="914400">
              <a:spcBef>
                <a:spcPts val="1200"/>
              </a:spcBef>
              <a:spcAft>
                <a:spcPts val="0"/>
              </a:spcAft>
              <a:buClr>
                <a:srgbClr val="000000"/>
              </a:buClr>
              <a:buSzPts val="1400"/>
              <a:buNone/>
            </a:pPr>
            <a:endParaRPr lang="en-US" sz="1300" dirty="0"/>
          </a:p>
          <a:p>
            <a:pPr marL="457200" lvl="0" indent="-228600" defTabSz="914400">
              <a:spcBef>
                <a:spcPts val="0"/>
              </a:spcBef>
              <a:spcAft>
                <a:spcPts val="0"/>
              </a:spcAft>
              <a:buClr>
                <a:srgbClr val="000000"/>
              </a:buClr>
              <a:buSzPts val="1400"/>
              <a:buFont typeface="Arial" panose="020B0604020202020204" pitchFamily="34" charset="0"/>
              <a:buChar char="•"/>
            </a:pPr>
            <a:r>
              <a:rPr lang="en-US" sz="1300" dirty="0"/>
              <a:t>In 1998, Merrill Lynch cited a rule of thumb that somewhere around 80- 90% of all potentially usable business information may originate in the unstructured form [2].</a:t>
            </a:r>
          </a:p>
          <a:p>
            <a:pPr marL="228600" lvl="0" indent="0" defTabSz="914400">
              <a:spcBef>
                <a:spcPts val="0"/>
              </a:spcBef>
              <a:spcAft>
                <a:spcPts val="0"/>
              </a:spcAft>
              <a:buClr>
                <a:srgbClr val="000000"/>
              </a:buClr>
              <a:buSzPts val="1400"/>
              <a:buNone/>
            </a:pPr>
            <a:endParaRPr lang="en-US" sz="1300" dirty="0"/>
          </a:p>
          <a:p>
            <a:pPr marL="457200" lvl="0" indent="-228600" defTabSz="914400">
              <a:spcBef>
                <a:spcPts val="0"/>
              </a:spcBef>
              <a:spcAft>
                <a:spcPts val="0"/>
              </a:spcAft>
              <a:buClr>
                <a:srgbClr val="000000"/>
              </a:buClr>
              <a:buSzPts val="1400"/>
              <a:buFont typeface="Arial" panose="020B0604020202020204" pitchFamily="34" charset="0"/>
              <a:buChar char="•"/>
            </a:pPr>
            <a:r>
              <a:rPr lang="en-US" sz="1300" dirty="0"/>
              <a:t>The conversion from unstructured data to structured data has three main states: a database containing unstructured data, data in its intermediate state, and successfully structured data.</a:t>
            </a:r>
          </a:p>
          <a:p>
            <a:pPr marL="457200" lvl="0" indent="-228600" defTabSz="914400">
              <a:spcBef>
                <a:spcPts val="1200"/>
              </a:spcBef>
              <a:spcAft>
                <a:spcPts val="1200"/>
              </a:spcAft>
              <a:buFont typeface="Arial" panose="020B0604020202020204" pitchFamily="34" charset="0"/>
              <a:buChar char="•"/>
            </a:pPr>
            <a:endParaRPr lang="en-US" sz="900" dirty="0"/>
          </a:p>
        </p:txBody>
      </p:sp>
      <p:sp>
        <p:nvSpPr>
          <p:cNvPr id="93" name="Rectangle 9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oogle Shape;88;p18"/>
          <p:cNvPicPr preferRelativeResize="0"/>
          <p:nvPr/>
        </p:nvPicPr>
        <p:blipFill>
          <a:blip r:embed="rId3"/>
          <a:stretch>
            <a:fillRect/>
          </a:stretch>
        </p:blipFill>
        <p:spPr>
          <a:xfrm>
            <a:off x="4054396" y="933652"/>
            <a:ext cx="4602906" cy="3224462"/>
          </a:xfrm>
          <a:prstGeom prst="rect">
            <a:avLst/>
          </a:prstGeom>
          <a:noFill/>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2"/>
        <p:cNvGrpSpPr/>
        <p:nvPr/>
      </p:nvGrpSpPr>
      <p:grpSpPr>
        <a:xfrm>
          <a:off x="0" y="0"/>
          <a:ext cx="0" cy="0"/>
          <a:chOff x="0" y="0"/>
          <a:chExt cx="0" cy="0"/>
        </a:xfrm>
      </p:grpSpPr>
      <p:pic>
        <p:nvPicPr>
          <p:cNvPr id="114" name="Picture 113" descr="Top view of cubes connected with black lines">
            <a:extLst>
              <a:ext uri="{FF2B5EF4-FFF2-40B4-BE49-F238E27FC236}">
                <a16:creationId xmlns:a16="http://schemas.microsoft.com/office/drawing/2014/main" id="{690FE202-46E0-FC41-EBE7-BDD5EE81A88E}"/>
              </a:ext>
            </a:extLst>
          </p:cNvPr>
          <p:cNvPicPr>
            <a:picLocks noChangeAspect="1"/>
          </p:cNvPicPr>
          <p:nvPr/>
        </p:nvPicPr>
        <p:blipFill rotWithShape="1">
          <a:blip r:embed="rId3"/>
          <a:srcRect t="18403" r="9091" b="13416"/>
          <a:stretch/>
        </p:blipFill>
        <p:spPr>
          <a:xfrm>
            <a:off x="20" y="0"/>
            <a:ext cx="9143980" cy="5143490"/>
          </a:xfrm>
          <a:prstGeom prst="rect">
            <a:avLst/>
          </a:prstGeom>
        </p:spPr>
      </p:pic>
      <p:sp>
        <p:nvSpPr>
          <p:cNvPr id="123" name="Rectangle 122">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93;p19"/>
          <p:cNvSpPr txBox="1">
            <a:spLocks noGrp="1"/>
          </p:cNvSpPr>
          <p:nvPr>
            <p:ph type="title"/>
          </p:nvPr>
        </p:nvSpPr>
        <p:spPr>
          <a:xfrm>
            <a:off x="446103" y="480197"/>
            <a:ext cx="4964858" cy="1008731"/>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dirty="0"/>
              <a:t>State of the art</a:t>
            </a:r>
          </a:p>
        </p:txBody>
      </p:sp>
      <p:sp>
        <p:nvSpPr>
          <p:cNvPr id="94" name="Google Shape;94;p19"/>
          <p:cNvSpPr txBox="1">
            <a:spLocks noGrp="1"/>
          </p:cNvSpPr>
          <p:nvPr>
            <p:ph type="body" idx="1"/>
          </p:nvPr>
        </p:nvSpPr>
        <p:spPr>
          <a:xfrm>
            <a:off x="446102" y="1299412"/>
            <a:ext cx="4964858" cy="3121668"/>
          </a:xfrm>
          <a:prstGeom prst="rect">
            <a:avLst/>
          </a:prstGeom>
        </p:spPr>
        <p:txBody>
          <a:bodyPr spcFirstLastPara="1" vert="horz" lIns="91440" tIns="45720" rIns="91440" bIns="45720" rtlCol="0" anchorCtr="0">
            <a:normAutofit fontScale="92500" lnSpcReduction="20000"/>
          </a:bodyPr>
          <a:lstStyle/>
          <a:p>
            <a:pPr marL="0" lvl="0" indent="-228600" defTabSz="914400">
              <a:spcBef>
                <a:spcPts val="0"/>
              </a:spcBef>
              <a:spcAft>
                <a:spcPts val="600"/>
              </a:spcAft>
              <a:buFont typeface="Arial" panose="020B0604020202020204" pitchFamily="34" charset="0"/>
              <a:buChar char="•"/>
            </a:pPr>
            <a:endParaRPr lang="en-US" sz="1000" b="1" u="sng" dirty="0">
              <a:sym typeface="Times New Roman"/>
            </a:endParaRPr>
          </a:p>
          <a:p>
            <a:pPr marL="0" lvl="0" indent="0" defTabSz="914400">
              <a:spcBef>
                <a:spcPts val="0"/>
              </a:spcBef>
              <a:spcAft>
                <a:spcPts val="600"/>
              </a:spcAft>
              <a:buNone/>
            </a:pPr>
            <a:r>
              <a:rPr lang="en-US" sz="1300" b="1" u="sng" dirty="0"/>
              <a:t>UNSTRUCTURED DATA:</a:t>
            </a:r>
          </a:p>
          <a:p>
            <a:pPr marL="0" lvl="0" indent="-228600" defTabSz="914400">
              <a:spcBef>
                <a:spcPts val="0"/>
              </a:spcBef>
              <a:spcAft>
                <a:spcPts val="600"/>
              </a:spcAft>
              <a:buFont typeface="Arial" panose="020B0604020202020204" pitchFamily="34" charset="0"/>
              <a:buChar char="•"/>
            </a:pPr>
            <a:endParaRPr lang="en-US" sz="1200" dirty="0"/>
          </a:p>
          <a:p>
            <a:pPr marL="457200" lvl="0" indent="-228600" defTabSz="914400">
              <a:spcBef>
                <a:spcPts val="0"/>
              </a:spcBef>
              <a:spcAft>
                <a:spcPts val="600"/>
              </a:spcAft>
              <a:buClr>
                <a:schemeClr val="dk1"/>
              </a:buClr>
              <a:buSzPts val="1400"/>
              <a:buFont typeface="Arial" panose="020B0604020202020204" pitchFamily="34" charset="0"/>
              <a:buChar char="•"/>
            </a:pPr>
            <a:r>
              <a:rPr lang="en-US" sz="1400" dirty="0"/>
              <a:t>Unstructured data is one which does not have a </a:t>
            </a:r>
            <a:r>
              <a:rPr lang="en-US" sz="1400" b="1" dirty="0"/>
              <a:t>predefined model</a:t>
            </a:r>
            <a:r>
              <a:rPr lang="en-US" sz="1400" dirty="0"/>
              <a:t> and has been used over the past several years. It does not have a predefined structure and thus cannot fit into relational tables.</a:t>
            </a:r>
          </a:p>
          <a:p>
            <a:pPr marL="457200" lvl="0" indent="-228600" defTabSz="914400">
              <a:spcBef>
                <a:spcPts val="0"/>
              </a:spcBef>
              <a:spcAft>
                <a:spcPts val="600"/>
              </a:spcAft>
              <a:buClr>
                <a:schemeClr val="dk1"/>
              </a:buClr>
              <a:buSzPts val="1400"/>
              <a:buFont typeface="Arial" panose="020B0604020202020204" pitchFamily="34" charset="0"/>
              <a:buChar char="•"/>
            </a:pPr>
            <a:r>
              <a:rPr lang="en-US" sz="1400" dirty="0"/>
              <a:t>These data are generated from two forms either humans or machines. </a:t>
            </a:r>
            <a:r>
              <a:rPr lang="en-US" sz="1400" dirty="0">
                <a:highlight>
                  <a:srgbClr val="FFFFFF"/>
                </a:highlight>
              </a:rPr>
              <a:t>Unstructured information is typically text-heavy, but may contain data such as dates, numbers, and facts as well.</a:t>
            </a:r>
          </a:p>
          <a:p>
            <a:pPr marL="457200" lvl="0" indent="-228600" defTabSz="914400">
              <a:spcBef>
                <a:spcPts val="0"/>
              </a:spcBef>
              <a:spcAft>
                <a:spcPts val="600"/>
              </a:spcAft>
              <a:buClr>
                <a:schemeClr val="dk1"/>
              </a:buClr>
              <a:buSzPts val="1400"/>
              <a:buFont typeface="Arial" panose="020B0604020202020204" pitchFamily="34" charset="0"/>
              <a:buChar char="•"/>
            </a:pPr>
            <a:r>
              <a:rPr lang="en-US" sz="1400" dirty="0">
                <a:highlight>
                  <a:srgbClr val="FFFFFF"/>
                </a:highlight>
              </a:rPr>
              <a:t>Data from the media, email, websites, communication data etc. are the </a:t>
            </a:r>
            <a:r>
              <a:rPr lang="en-US" sz="1400" b="1" dirty="0">
                <a:highlight>
                  <a:srgbClr val="FFFFFF"/>
                </a:highlight>
              </a:rPr>
              <a:t>human generated data.</a:t>
            </a:r>
            <a:endParaRPr lang="en-US" sz="1400" dirty="0">
              <a:highlight>
                <a:srgbClr val="FFFFFF"/>
              </a:highlight>
            </a:endParaRPr>
          </a:p>
          <a:p>
            <a:pPr marL="457200" lvl="0" indent="-228600" defTabSz="914400">
              <a:spcBef>
                <a:spcPts val="0"/>
              </a:spcBef>
              <a:spcAft>
                <a:spcPts val="600"/>
              </a:spcAft>
              <a:buClr>
                <a:schemeClr val="dk1"/>
              </a:buClr>
              <a:buSzPts val="1400"/>
              <a:buFont typeface="Arial" panose="020B0604020202020204" pitchFamily="34" charset="0"/>
              <a:buChar char="•"/>
            </a:pPr>
            <a:r>
              <a:rPr lang="en-US" sz="1400" dirty="0">
                <a:highlight>
                  <a:srgbClr val="FFFFFF"/>
                </a:highlight>
              </a:rPr>
              <a:t>Satellite data or images, digital surveillance data, scientific data are </a:t>
            </a:r>
            <a:r>
              <a:rPr lang="en-US" sz="1400" b="1" dirty="0">
                <a:highlight>
                  <a:srgbClr val="FFFFFF"/>
                </a:highlight>
              </a:rPr>
              <a:t>machine generated</a:t>
            </a:r>
            <a:r>
              <a:rPr lang="en-US" sz="1400" dirty="0">
                <a:highlight>
                  <a:srgbClr val="FFFFFF"/>
                </a:highlight>
              </a:rPr>
              <a:t> variety of unstructured data. The data can be either textual or non textual data. </a:t>
            </a:r>
          </a:p>
          <a:p>
            <a:pPr marL="457200" lvl="0" indent="-228600" defTabSz="914400">
              <a:spcBef>
                <a:spcPts val="0"/>
              </a:spcBef>
              <a:spcAft>
                <a:spcPts val="600"/>
              </a:spcAft>
              <a:buClr>
                <a:schemeClr val="dk1"/>
              </a:buClr>
              <a:buSzPts val="1400"/>
              <a:buFont typeface="Arial" panose="020B0604020202020204" pitchFamily="34" charset="0"/>
              <a:buChar char="•"/>
            </a:pPr>
            <a:r>
              <a:rPr lang="en-US" sz="1400" dirty="0">
                <a:highlight>
                  <a:srgbClr val="FFFFFF"/>
                </a:highlight>
              </a:rPr>
              <a:t>Unstructured data can  also have internal structural elements.</a:t>
            </a:r>
            <a:endParaRPr lang="en-US" sz="1400" dirty="0"/>
          </a:p>
          <a:p>
            <a:pPr marL="457200" lvl="0" indent="-228600" defTabSz="914400">
              <a:spcBef>
                <a:spcPts val="0"/>
              </a:spcBef>
              <a:spcAft>
                <a:spcPts val="600"/>
              </a:spcAft>
              <a:buFont typeface="Arial" panose="020B0604020202020204" pitchFamily="34" charset="0"/>
              <a:buChar char="•"/>
            </a:pP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p:nvSpPr>
          <p:cNvPr id="125" name="Rectangle 124">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Google Shape;99;p20"/>
          <p:cNvSpPr txBox="1">
            <a:spLocks noGrp="1"/>
          </p:cNvSpPr>
          <p:nvPr>
            <p:ph type="title"/>
          </p:nvPr>
        </p:nvSpPr>
        <p:spPr>
          <a:xfrm>
            <a:off x="628650" y="473868"/>
            <a:ext cx="7886700" cy="99417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kern="1200">
                <a:solidFill>
                  <a:schemeClr val="tx1"/>
                </a:solidFill>
                <a:latin typeface="+mj-lt"/>
                <a:ea typeface="+mj-ea"/>
                <a:cs typeface="+mj-cs"/>
              </a:rPr>
              <a:t>State of the art(cont’d)</a:t>
            </a:r>
          </a:p>
        </p:txBody>
      </p:sp>
      <p:sp>
        <p:nvSpPr>
          <p:cNvPr id="100" name="Google Shape;100;p20"/>
          <p:cNvSpPr txBox="1">
            <a:spLocks noGrp="1"/>
          </p:cNvSpPr>
          <p:nvPr>
            <p:ph type="body" idx="1"/>
          </p:nvPr>
        </p:nvSpPr>
        <p:spPr>
          <a:xfrm>
            <a:off x="628650" y="1543050"/>
            <a:ext cx="7886700" cy="2903821"/>
          </a:xfrm>
          <a:prstGeom prst="rect">
            <a:avLst/>
          </a:prstGeom>
        </p:spPr>
        <p:txBody>
          <a:bodyPr spcFirstLastPara="1" vert="horz" lIns="91440" tIns="45720" rIns="91440" bIns="45720" rtlCol="0" anchorCtr="0">
            <a:normAutofit/>
          </a:bodyPr>
          <a:lstStyle/>
          <a:p>
            <a:pPr marL="0" lvl="0" indent="0" defTabSz="914400">
              <a:spcBef>
                <a:spcPts val="0"/>
              </a:spcBef>
              <a:spcAft>
                <a:spcPts val="0"/>
              </a:spcAft>
              <a:buNone/>
            </a:pPr>
            <a:r>
              <a:rPr lang="en-US" sz="1500" b="1" u="sng" dirty="0">
                <a:highlight>
                  <a:srgbClr val="FFFFFF"/>
                </a:highlight>
              </a:rPr>
              <a:t>EXTRACTING UNSTRUCTURED DATA:</a:t>
            </a:r>
          </a:p>
          <a:p>
            <a:pPr marL="0" lvl="0" indent="-228600" defTabSz="914400">
              <a:spcBef>
                <a:spcPts val="0"/>
              </a:spcBef>
              <a:spcAft>
                <a:spcPts val="0"/>
              </a:spcAft>
              <a:buClr>
                <a:schemeClr val="dk1"/>
              </a:buClr>
              <a:buSzPts val="1100"/>
              <a:buFont typeface="Arial" panose="020B0604020202020204" pitchFamily="34" charset="0"/>
              <a:buChar char="•"/>
            </a:pPr>
            <a:endParaRPr lang="en-US" sz="1500" b="1" u="sng" dirty="0">
              <a:highlight>
                <a:srgbClr val="FFFFFF"/>
              </a:highlight>
            </a:endParaRPr>
          </a:p>
          <a:p>
            <a:pPr marL="457200" lvl="0" indent="-228600" defTabSz="914400">
              <a:spcBef>
                <a:spcPts val="0"/>
              </a:spcBef>
              <a:spcAft>
                <a:spcPts val="0"/>
              </a:spcAft>
              <a:buClr>
                <a:srgbClr val="000000"/>
              </a:buClr>
              <a:buSzPts val="1400"/>
              <a:buFont typeface="Arial" panose="020B0604020202020204" pitchFamily="34" charset="0"/>
              <a:buChar char="•"/>
            </a:pPr>
            <a:r>
              <a:rPr lang="en-US" sz="1500" dirty="0">
                <a:highlight>
                  <a:srgbClr val="FFFFFF"/>
                </a:highlight>
              </a:rPr>
              <a:t>The initial step to extract the data is to  analyze the data sources.</a:t>
            </a:r>
          </a:p>
          <a:p>
            <a:pPr marL="457200" lvl="0" indent="-228600" defTabSz="914400">
              <a:spcBef>
                <a:spcPts val="0"/>
              </a:spcBef>
              <a:spcAft>
                <a:spcPts val="0"/>
              </a:spcAft>
              <a:buFont typeface="Arial" panose="020B0604020202020204" pitchFamily="34" charset="0"/>
              <a:buChar char="•"/>
            </a:pPr>
            <a:endParaRPr lang="en-US" sz="1500" dirty="0">
              <a:highlight>
                <a:srgbClr val="FFFFFF"/>
              </a:highlight>
            </a:endParaRPr>
          </a:p>
          <a:p>
            <a:pPr marL="457200" lvl="0" indent="-228600" defTabSz="914400">
              <a:spcBef>
                <a:spcPts val="0"/>
              </a:spcBef>
              <a:spcAft>
                <a:spcPts val="0"/>
              </a:spcAft>
              <a:buClr>
                <a:srgbClr val="000000"/>
              </a:buClr>
              <a:buSzPts val="1400"/>
              <a:buFont typeface="Arial" panose="020B0604020202020204" pitchFamily="34" charset="0"/>
              <a:buChar char="•"/>
            </a:pPr>
            <a:r>
              <a:rPr lang="en-US" sz="1500" dirty="0">
                <a:highlight>
                  <a:srgbClr val="FFFFFF"/>
                </a:highlight>
              </a:rPr>
              <a:t>We should also be clear with what insights or results  we need from the analysis.</a:t>
            </a:r>
          </a:p>
          <a:p>
            <a:pPr marL="457200" lvl="0" indent="-228600" defTabSz="914400">
              <a:spcBef>
                <a:spcPts val="0"/>
              </a:spcBef>
              <a:spcAft>
                <a:spcPts val="0"/>
              </a:spcAft>
              <a:buFont typeface="Arial" panose="020B0604020202020204" pitchFamily="34" charset="0"/>
              <a:buChar char="•"/>
            </a:pPr>
            <a:endParaRPr lang="en-US" sz="1500" dirty="0">
              <a:highlight>
                <a:srgbClr val="FFFFFF"/>
              </a:highlight>
            </a:endParaRPr>
          </a:p>
          <a:p>
            <a:pPr marL="457200" lvl="0" indent="-228600" defTabSz="914400">
              <a:spcBef>
                <a:spcPts val="0"/>
              </a:spcBef>
              <a:spcAft>
                <a:spcPts val="0"/>
              </a:spcAft>
              <a:buClr>
                <a:srgbClr val="000000"/>
              </a:buClr>
              <a:buSzPts val="1400"/>
              <a:buFont typeface="Arial" panose="020B0604020202020204" pitchFamily="34" charset="0"/>
              <a:buChar char="•"/>
            </a:pPr>
            <a:r>
              <a:rPr lang="en-US" sz="1500" dirty="0">
                <a:highlight>
                  <a:srgbClr val="FFFFFF"/>
                </a:highlight>
              </a:rPr>
              <a:t>We need to finalize the kind of technology we are going to work to intake the data  and store as per the business needs.</a:t>
            </a:r>
          </a:p>
          <a:p>
            <a:pPr marL="914400" lvl="0" indent="-228600" defTabSz="914400">
              <a:spcBef>
                <a:spcPts val="0"/>
              </a:spcBef>
              <a:spcAft>
                <a:spcPts val="0"/>
              </a:spcAft>
              <a:buFont typeface="Arial" panose="020B0604020202020204" pitchFamily="34" charset="0"/>
              <a:buChar char="•"/>
            </a:pPr>
            <a:endParaRPr lang="en-US" sz="1500" dirty="0">
              <a:highlight>
                <a:srgbClr val="FFFFFF"/>
              </a:highlight>
            </a:endParaRPr>
          </a:p>
          <a:p>
            <a:pPr marL="457200" lvl="0" indent="-228600" defTabSz="914400">
              <a:spcBef>
                <a:spcPts val="0"/>
              </a:spcBef>
              <a:spcAft>
                <a:spcPts val="0"/>
              </a:spcAft>
              <a:buClr>
                <a:srgbClr val="000000"/>
              </a:buClr>
              <a:buSzPts val="1400"/>
              <a:buFont typeface="Arial" panose="020B0604020202020204" pitchFamily="34" charset="0"/>
              <a:buChar char="•"/>
            </a:pPr>
            <a:r>
              <a:rPr lang="en-US" sz="1500" dirty="0">
                <a:highlight>
                  <a:srgbClr val="FFFFFF"/>
                </a:highlight>
              </a:rPr>
              <a:t>The information must be stored in a place to be </a:t>
            </a:r>
            <a:r>
              <a:rPr lang="en-US" sz="1500" dirty="0" err="1">
                <a:highlight>
                  <a:srgbClr val="FFFFFF"/>
                </a:highlight>
              </a:rPr>
              <a:t>analysed</a:t>
            </a:r>
            <a:r>
              <a:rPr lang="en-US" sz="1500" dirty="0">
                <a:highlight>
                  <a:srgbClr val="FFFFFF"/>
                </a:highlight>
              </a:rPr>
              <a:t>.</a:t>
            </a:r>
          </a:p>
          <a:p>
            <a:pPr marL="914400" lvl="0" indent="-228600" defTabSz="914400">
              <a:spcBef>
                <a:spcPts val="0"/>
              </a:spcBef>
              <a:spcAft>
                <a:spcPts val="0"/>
              </a:spcAft>
              <a:buFont typeface="Arial" panose="020B0604020202020204" pitchFamily="34" charset="0"/>
              <a:buChar char="•"/>
            </a:pPr>
            <a:endParaRPr lang="en-US" sz="1500" dirty="0">
              <a:highlight>
                <a:srgbClr val="FFFFFF"/>
              </a:highlight>
            </a:endParaRPr>
          </a:p>
          <a:p>
            <a:pPr marL="457200" lvl="0" indent="-228600" defTabSz="914400">
              <a:spcBef>
                <a:spcPts val="0"/>
              </a:spcBef>
              <a:spcAft>
                <a:spcPts val="0"/>
              </a:spcAft>
              <a:buClr>
                <a:srgbClr val="000000"/>
              </a:buClr>
              <a:buSzPts val="1400"/>
              <a:buFont typeface="Arial" panose="020B0604020202020204" pitchFamily="34" charset="0"/>
              <a:buChar char="•"/>
            </a:pPr>
            <a:r>
              <a:rPr lang="en-US" sz="1500" dirty="0">
                <a:highlight>
                  <a:srgbClr val="FFFFFF"/>
                </a:highlight>
              </a:rPr>
              <a:t>Data must be formulated for </a:t>
            </a:r>
            <a:r>
              <a:rPr lang="en-US" sz="1500" dirty="0" err="1">
                <a:highlight>
                  <a:srgbClr val="FFFFFF"/>
                </a:highlight>
              </a:rPr>
              <a:t>storage.They</a:t>
            </a:r>
            <a:r>
              <a:rPr lang="en-US" sz="1500" dirty="0">
                <a:highlight>
                  <a:srgbClr val="FFFFFF"/>
                </a:highlight>
              </a:rPr>
              <a:t> require a large storage and are usually stored in data lakes.</a:t>
            </a:r>
          </a:p>
          <a:p>
            <a:pPr marL="0" lvl="0" indent="-228600" defTabSz="914400">
              <a:spcBef>
                <a:spcPts val="0"/>
              </a:spcBef>
              <a:spcAft>
                <a:spcPts val="1200"/>
              </a:spcAft>
              <a:buFont typeface="Arial" panose="020B0604020202020204" pitchFamily="34" charset="0"/>
              <a:buChar char="•"/>
            </a:pP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sp>
        <p:nvSpPr>
          <p:cNvPr id="129" name="Rectangle 128">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Google Shape;105;p21"/>
          <p:cNvSpPr txBox="1">
            <a:spLocks noGrp="1"/>
          </p:cNvSpPr>
          <p:nvPr>
            <p:ph type="title"/>
          </p:nvPr>
        </p:nvSpPr>
        <p:spPr>
          <a:xfrm>
            <a:off x="628650" y="473868"/>
            <a:ext cx="7886700" cy="994173"/>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buClr>
                <a:schemeClr val="dk1"/>
              </a:buClr>
              <a:buSzPct val="39285"/>
            </a:pP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State of the art(cont’d)</a:t>
            </a:r>
          </a:p>
          <a:p>
            <a:pPr marL="0" lvl="0" indent="0" defTabSz="914400">
              <a:spcBef>
                <a:spcPct val="0"/>
              </a:spcBef>
              <a:spcAft>
                <a:spcPts val="0"/>
              </a:spcAft>
            </a:pPr>
            <a:endParaRPr lang="en-US" sz="4400" kern="1200" dirty="0">
              <a:solidFill>
                <a:schemeClr val="tx1"/>
              </a:solidFill>
              <a:latin typeface="+mj-lt"/>
              <a:ea typeface="+mj-ea"/>
              <a:cs typeface="+mj-cs"/>
            </a:endParaRPr>
          </a:p>
        </p:txBody>
      </p:sp>
      <p:sp>
        <p:nvSpPr>
          <p:cNvPr id="106" name="Google Shape;106;p21"/>
          <p:cNvSpPr txBox="1">
            <a:spLocks noGrp="1"/>
          </p:cNvSpPr>
          <p:nvPr>
            <p:ph type="body" idx="1"/>
          </p:nvPr>
        </p:nvSpPr>
        <p:spPr>
          <a:xfrm>
            <a:off x="628650" y="1543050"/>
            <a:ext cx="7886700" cy="2903821"/>
          </a:xfrm>
          <a:prstGeom prst="rect">
            <a:avLst/>
          </a:prstGeom>
        </p:spPr>
        <p:txBody>
          <a:bodyPr spcFirstLastPara="1" vert="horz" lIns="91440" tIns="45720" rIns="91440" bIns="45720" rtlCol="0" anchorCtr="0">
            <a:normAutofit lnSpcReduction="10000"/>
          </a:bodyPr>
          <a:lstStyle/>
          <a:p>
            <a:pPr marL="0" lvl="0" indent="0" defTabSz="914400">
              <a:spcBef>
                <a:spcPts val="0"/>
              </a:spcBef>
              <a:spcAft>
                <a:spcPts val="0"/>
              </a:spcAft>
              <a:buNone/>
            </a:pPr>
            <a:r>
              <a:rPr lang="en-US" sz="1300" b="1" u="sng" dirty="0">
                <a:highlight>
                  <a:srgbClr val="FFFFFF"/>
                </a:highlight>
              </a:rPr>
              <a:t>CURRENT STATE OF ART</a:t>
            </a:r>
          </a:p>
          <a:p>
            <a:pPr marL="0" lvl="0" indent="-228600" defTabSz="914400">
              <a:spcBef>
                <a:spcPts val="0"/>
              </a:spcBef>
              <a:spcAft>
                <a:spcPts val="0"/>
              </a:spcAft>
              <a:buClr>
                <a:schemeClr val="dk1"/>
              </a:buClr>
              <a:buSzPts val="1100"/>
              <a:buFont typeface="Arial" panose="020B0604020202020204" pitchFamily="34" charset="0"/>
              <a:buChar char="•"/>
            </a:pPr>
            <a:endParaRPr lang="en-US" sz="1300" b="1" u="sng" dirty="0">
              <a:highlight>
                <a:srgbClr val="FFFFFF"/>
              </a:highlight>
            </a:endParaRPr>
          </a:p>
          <a:p>
            <a:pPr marL="457200" lvl="0" indent="-228600" defTabSz="914400">
              <a:spcBef>
                <a:spcPts val="0"/>
              </a:spcBef>
              <a:spcAft>
                <a:spcPts val="0"/>
              </a:spcAft>
              <a:buClr>
                <a:schemeClr val="dk1"/>
              </a:buClr>
              <a:buSzPts val="1400"/>
              <a:buFont typeface="Arial" panose="020B0604020202020204" pitchFamily="34" charset="0"/>
              <a:buChar char="•"/>
            </a:pPr>
            <a:r>
              <a:rPr lang="en-US" sz="1300" dirty="0">
                <a:highlight>
                  <a:srgbClr val="FFFFFF"/>
                </a:highlight>
              </a:rPr>
              <a:t>The unstructured data  can be processed using </a:t>
            </a:r>
            <a:r>
              <a:rPr lang="en-US" sz="1300" b="1" dirty="0">
                <a:highlight>
                  <a:srgbClr val="FFFFFF"/>
                </a:highlight>
              </a:rPr>
              <a:t>spark built-in functions</a:t>
            </a:r>
            <a:r>
              <a:rPr lang="en-US" sz="1300" dirty="0">
                <a:highlight>
                  <a:srgbClr val="FFFFFF"/>
                </a:highlight>
              </a:rPr>
              <a:t> or create our own functions to transform the unstructured data into a structural form. In this modern world of big data, there is ample unstructured data. </a:t>
            </a:r>
          </a:p>
          <a:p>
            <a:pPr marL="457200" lvl="0" indent="-228600" defTabSz="914400">
              <a:spcBef>
                <a:spcPts val="0"/>
              </a:spcBef>
              <a:spcAft>
                <a:spcPts val="0"/>
              </a:spcAft>
              <a:buFont typeface="Arial" panose="020B0604020202020204" pitchFamily="34" charset="0"/>
              <a:buChar char="•"/>
            </a:pPr>
            <a:endParaRPr lang="en-US" sz="1300" dirty="0">
              <a:highlight>
                <a:srgbClr val="FFFFFF"/>
              </a:highlight>
            </a:endParaRPr>
          </a:p>
          <a:p>
            <a:pPr marL="457200" lvl="0" indent="-228600" defTabSz="914400">
              <a:spcBef>
                <a:spcPts val="0"/>
              </a:spcBef>
              <a:spcAft>
                <a:spcPts val="0"/>
              </a:spcAft>
              <a:buClr>
                <a:schemeClr val="dk1"/>
              </a:buClr>
              <a:buSzPts val="1400"/>
              <a:buFont typeface="Arial" panose="020B0604020202020204" pitchFamily="34" charset="0"/>
              <a:buChar char="•"/>
            </a:pPr>
            <a:r>
              <a:rPr lang="en-US" sz="1300" dirty="0">
                <a:highlight>
                  <a:srgbClr val="FFFFFF"/>
                </a:highlight>
              </a:rPr>
              <a:t>Unstructured data could be anything: media, imaging, audio, sensor data, text data, and much more. Its datasets aren’t stored in a structured database format. This kind of data has an internal structure, but it’s not predefined through data models. </a:t>
            </a:r>
          </a:p>
          <a:p>
            <a:pPr marL="0" lvl="0" indent="-228600" defTabSz="914400">
              <a:spcBef>
                <a:spcPts val="0"/>
              </a:spcBef>
              <a:spcAft>
                <a:spcPts val="0"/>
              </a:spcAft>
              <a:buClr>
                <a:schemeClr val="dk1"/>
              </a:buClr>
              <a:buSzPts val="1100"/>
              <a:buFont typeface="Arial" panose="020B0604020202020204" pitchFamily="34" charset="0"/>
              <a:buChar char="•"/>
            </a:pPr>
            <a:endParaRPr lang="en-US" sz="1300" dirty="0"/>
          </a:p>
          <a:p>
            <a:pPr marL="457200" lvl="0" indent="-228600" defTabSz="914400">
              <a:spcBef>
                <a:spcPts val="0"/>
              </a:spcBef>
              <a:spcAft>
                <a:spcPts val="0"/>
              </a:spcAft>
              <a:buClr>
                <a:schemeClr val="dk1"/>
              </a:buClr>
              <a:buSzPts val="1400"/>
              <a:buFont typeface="Arial" panose="020B0604020202020204" pitchFamily="34" charset="0"/>
              <a:buChar char="•"/>
            </a:pPr>
            <a:r>
              <a:rPr lang="en-US" sz="1300" b="1" dirty="0"/>
              <a:t>Apache Spark</a:t>
            </a:r>
            <a:r>
              <a:rPr lang="en-US" sz="1300" dirty="0"/>
              <a:t> is a general-purpose computing engine which is 100 times faster than Apache Hadoop. It has a  set of libraries for parallel data processing and  also converts unstructured data into knowledge. </a:t>
            </a:r>
          </a:p>
          <a:p>
            <a:pPr marL="457200" lvl="0" indent="-228600" defTabSz="914400">
              <a:spcBef>
                <a:spcPts val="0"/>
              </a:spcBef>
              <a:spcAft>
                <a:spcPts val="0"/>
              </a:spcAft>
              <a:buFont typeface="Arial" panose="020B0604020202020204" pitchFamily="34" charset="0"/>
              <a:buChar char="•"/>
            </a:pPr>
            <a:endParaRPr lang="en-US" sz="1300" dirty="0"/>
          </a:p>
          <a:p>
            <a:pPr marL="457200" lvl="0" indent="-228600" defTabSz="914400">
              <a:spcBef>
                <a:spcPts val="0"/>
              </a:spcBef>
              <a:spcAft>
                <a:spcPts val="0"/>
              </a:spcAft>
              <a:buClr>
                <a:schemeClr val="dk1"/>
              </a:buClr>
              <a:buSzPts val="1400"/>
              <a:buFont typeface="Arial" panose="020B0604020202020204" pitchFamily="34" charset="0"/>
              <a:buChar char="•"/>
            </a:pPr>
            <a:r>
              <a:rPr lang="en-US" sz="1300" dirty="0"/>
              <a:t>Spark can be used for interactive queries. Using spark, we can convert the unstructured data to either RDD or a dataframe which makes the data structured. Spark is used for writing big data applications to support a wide range of data analytics tasks efficiently using optimization.</a:t>
            </a:r>
          </a:p>
          <a:p>
            <a:pPr marL="0" lvl="0" indent="-228600" defTabSz="914400">
              <a:spcBef>
                <a:spcPts val="0"/>
              </a:spcBef>
              <a:spcAft>
                <a:spcPts val="0"/>
              </a:spcAft>
              <a:buClr>
                <a:schemeClr val="dk1"/>
              </a:buClr>
              <a:buSzPts val="1100"/>
              <a:buFont typeface="Arial" panose="020B0604020202020204" pitchFamily="34" charset="0"/>
              <a:buChar char="•"/>
            </a:pPr>
            <a:endParaRPr lang="en-US" sz="1300" dirty="0"/>
          </a:p>
          <a:p>
            <a:pPr marL="0" lvl="0" indent="-228600" defTabSz="914400">
              <a:spcBef>
                <a:spcPts val="0"/>
              </a:spcBef>
              <a:spcAft>
                <a:spcPts val="1200"/>
              </a:spcAft>
              <a:buFont typeface="Arial" panose="020B0604020202020204" pitchFamily="34" charset="0"/>
              <a:buChar char="•"/>
            </a:pP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TotalTime>
  <Words>2453</Words>
  <Application>Microsoft Macintosh PowerPoint</Application>
  <PresentationFormat>On-screen Show (16:9)</PresentationFormat>
  <Paragraphs>182</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Research Paper</vt:lpstr>
      <vt:lpstr>TITLE</vt:lpstr>
      <vt:lpstr>Introduction</vt:lpstr>
      <vt:lpstr>Previous Work</vt:lpstr>
      <vt:lpstr> Previous Work (Cont’d) </vt:lpstr>
      <vt:lpstr>Previous Work (Cont’d)  </vt:lpstr>
      <vt:lpstr>State of the art</vt:lpstr>
      <vt:lpstr>State of the art(cont’d)</vt:lpstr>
      <vt:lpstr> State of the art(cont’d) </vt:lpstr>
      <vt:lpstr> State of art (cont’d) </vt:lpstr>
      <vt:lpstr>Recent work </vt:lpstr>
      <vt:lpstr>Example </vt:lpstr>
      <vt:lpstr>Example(cont’d)</vt:lpstr>
      <vt:lpstr>Example(cont’d)</vt:lpstr>
      <vt:lpstr>Example(cont’d)</vt:lpstr>
      <vt:lpstr>Example(cont’d)</vt:lpstr>
      <vt:lpstr>Limitations of spark</vt:lpstr>
      <vt:lpstr>    Future Plan    </vt:lpstr>
      <vt:lpstr> Future Plan (Cont’d)   Screening process: </vt:lpstr>
      <vt:lpstr>Future Plan (Cont’d) Research plan</vt:lpstr>
      <vt:lpstr>Future Plan (Cont’d)</vt:lpstr>
      <vt:lpstr>Future Plan (Cont’d)</vt:lpstr>
      <vt:lpstr>Future Plan (Cont’d)</vt:lpstr>
      <vt:lpstr>Future Plan (Cont’d)</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Paper</dc:title>
  <cp:lastModifiedBy>Harshitha Mohanraj Radhika</cp:lastModifiedBy>
  <cp:revision>1</cp:revision>
  <dcterms:modified xsi:type="dcterms:W3CDTF">2022-05-16T20:03:03Z</dcterms:modified>
</cp:coreProperties>
</file>